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sldIdLst>
    <p:sldId id="256" r:id="rId2"/>
    <p:sldId id="261" r:id="rId3"/>
    <p:sldId id="262" r:id="rId4"/>
    <p:sldId id="275" r:id="rId5"/>
    <p:sldId id="278" r:id="rId6"/>
    <p:sldId id="279" r:id="rId7"/>
    <p:sldId id="263" r:id="rId8"/>
    <p:sldId id="264" r:id="rId9"/>
    <p:sldId id="265" r:id="rId10"/>
    <p:sldId id="273" r:id="rId11"/>
    <p:sldId id="280" r:id="rId12"/>
    <p:sldId id="281" r:id="rId13"/>
    <p:sldId id="266" r:id="rId14"/>
    <p:sldId id="290" r:id="rId15"/>
    <p:sldId id="283" r:id="rId16"/>
    <p:sldId id="284" r:id="rId17"/>
    <p:sldId id="285" r:id="rId18"/>
    <p:sldId id="286" r:id="rId19"/>
    <p:sldId id="288" r:id="rId20"/>
    <p:sldId id="289" r:id="rId21"/>
    <p:sldId id="28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image" Target="../media/image4.jpg"/><Relationship Id="rId4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image" Target="../media/image4.jpg"/><Relationship Id="rId4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BD610C-59D9-44D5-9730-44CA21FEE49A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F1C4E9-487E-4887-B581-DD7174EAF297}">
      <dgm:prSet custT="1"/>
      <dgm:spPr/>
      <dgm:t>
        <a:bodyPr/>
        <a:lstStyle/>
        <a:p>
          <a:pPr algn="r" rtl="1"/>
          <a:r>
            <a:rPr lang="fa-IR" sz="1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Nazanin" panose="00000400000000000000" pitchFamily="2" charset="-78"/>
            </a:rPr>
            <a:t>کارشناسی ارشد مهندسی کامپیوتر و فناوری اطلاعات</a:t>
          </a:r>
        </a:p>
        <a:p>
          <a:pPr algn="ctr" rtl="1"/>
          <a:r>
            <a:rPr lang="fa-IR" sz="1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Nazanin" panose="00000400000000000000" pitchFamily="2" charset="-78"/>
            </a:rPr>
            <a:t>32 واحد</a:t>
          </a:r>
          <a:endParaRPr lang="en-US" sz="1400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cs typeface="B Nazanin" panose="00000400000000000000" pitchFamily="2" charset="-78"/>
          </a:endParaRPr>
        </a:p>
      </dgm:t>
    </dgm:pt>
    <dgm:pt modelId="{CE2FCD0E-52B2-4CC0-AC58-1E39CDA6001D}" type="parTrans" cxnId="{640C29E3-337A-4099-BED4-92462BD09DA7}">
      <dgm:prSet/>
      <dgm:spPr/>
      <dgm:t>
        <a:bodyPr/>
        <a:lstStyle/>
        <a:p>
          <a:pPr rtl="1"/>
          <a:endParaRPr lang="en-US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cs typeface="B Nazanin" panose="00000400000000000000" pitchFamily="2" charset="-78"/>
          </a:endParaRPr>
        </a:p>
      </dgm:t>
    </dgm:pt>
    <dgm:pt modelId="{A286112B-FEB4-4F1B-A38B-E1904C3D9F57}" type="sibTrans" cxnId="{640C29E3-337A-4099-BED4-92462BD09DA7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  <dgm:t>
        <a:bodyPr/>
        <a:lstStyle/>
        <a:p>
          <a:pPr rtl="1"/>
          <a:endParaRPr lang="en-US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cs typeface="B Nazanin" panose="00000400000000000000" pitchFamily="2" charset="-78"/>
          </a:endParaRPr>
        </a:p>
      </dgm:t>
    </dgm:pt>
    <dgm:pt modelId="{AD727CA1-3722-433E-BCBC-C98131BD8290}">
      <dgm:prSet phldrT="[Text]"/>
      <dgm:spPr/>
      <dgm:t>
        <a:bodyPr/>
        <a:lstStyle/>
        <a:p>
          <a:pPr rtl="1"/>
          <a:r>
            <a:rPr lang="fa-IR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Nazanin" panose="00000400000000000000" pitchFamily="2" charset="-78"/>
            </a:rPr>
            <a:t>برنامه درسی</a:t>
          </a:r>
          <a:endParaRPr lang="en-US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cs typeface="B Nazanin" panose="00000400000000000000" pitchFamily="2" charset="-78"/>
          </a:endParaRPr>
        </a:p>
      </dgm:t>
    </dgm:pt>
    <dgm:pt modelId="{21A06370-F72F-474A-8A60-FD4CF040DF91}" type="parTrans" cxnId="{0D5C7018-CD3B-4AF3-94D9-410093C436D7}">
      <dgm:prSet/>
      <dgm:spPr/>
      <dgm:t>
        <a:bodyPr/>
        <a:lstStyle/>
        <a:p>
          <a:pPr rtl="1"/>
          <a:endParaRPr lang="en-US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cs typeface="B Nazanin" panose="00000400000000000000" pitchFamily="2" charset="-78"/>
          </a:endParaRPr>
        </a:p>
      </dgm:t>
    </dgm:pt>
    <dgm:pt modelId="{D7D7139E-0BBA-4F9E-912B-89F8476C38D1}" type="sibTrans" cxnId="{0D5C7018-CD3B-4AF3-94D9-410093C436D7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>
          <a:solidFill>
            <a:srgbClr val="FF0000"/>
          </a:solidFill>
        </a:ln>
      </dgm:spPr>
      <dgm:t>
        <a:bodyPr/>
        <a:lstStyle/>
        <a:p>
          <a:pPr rtl="1"/>
          <a:endParaRPr lang="en-US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cs typeface="B Nazanin" panose="00000400000000000000" pitchFamily="2" charset="-78"/>
          </a:endParaRPr>
        </a:p>
      </dgm:t>
    </dgm:pt>
    <dgm:pt modelId="{B9AEFDF1-49A1-4D00-A1E0-0BBE90E3CAF9}">
      <dgm:prSet phldrT="[Text]"/>
      <dgm:spPr/>
      <dgm:t>
        <a:bodyPr/>
        <a:lstStyle/>
        <a:p>
          <a:pPr rtl="1"/>
          <a:r>
            <a:rPr lang="fa-IR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Nazanin" panose="00000400000000000000" pitchFamily="2" charset="-78"/>
            </a:rPr>
            <a:t>سیمنار</a:t>
          </a:r>
          <a:endParaRPr lang="en-US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cs typeface="B Nazanin" panose="00000400000000000000" pitchFamily="2" charset="-78"/>
          </a:endParaRPr>
        </a:p>
      </dgm:t>
    </dgm:pt>
    <dgm:pt modelId="{C59BDA36-3E97-46D4-8594-862C7A556D79}" type="parTrans" cxnId="{CE3F4864-4706-40D8-8155-9432F524E8A4}">
      <dgm:prSet/>
      <dgm:spPr/>
      <dgm:t>
        <a:bodyPr/>
        <a:lstStyle/>
        <a:p>
          <a:pPr rtl="1"/>
          <a:endParaRPr lang="en-US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cs typeface="B Nazanin" panose="00000400000000000000" pitchFamily="2" charset="-78"/>
          </a:endParaRPr>
        </a:p>
      </dgm:t>
    </dgm:pt>
    <dgm:pt modelId="{1E15D630-9976-4383-B9BC-7DC15EE3F241}" type="sibTrans" cxnId="{CE3F4864-4706-40D8-8155-9432F524E8A4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 w="19050">
          <a:solidFill>
            <a:srgbClr val="00B050"/>
          </a:solidFill>
        </a:ln>
      </dgm:spPr>
      <dgm:t>
        <a:bodyPr/>
        <a:lstStyle/>
        <a:p>
          <a:pPr rtl="1"/>
          <a:endParaRPr lang="en-US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cs typeface="B Nazanin" panose="00000400000000000000" pitchFamily="2" charset="-78"/>
          </a:endParaRPr>
        </a:p>
      </dgm:t>
    </dgm:pt>
    <dgm:pt modelId="{80FDE456-1FAF-4F08-B193-38E639444D2B}">
      <dgm:prSet phldrT="[Text]"/>
      <dgm:spPr/>
      <dgm:t>
        <a:bodyPr/>
        <a:lstStyle/>
        <a:p>
          <a:pPr rtl="1"/>
          <a:r>
            <a:rPr lang="fa-IR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Nazanin" panose="00000400000000000000" pitchFamily="2" charset="-78"/>
            </a:rPr>
            <a:t>پروژه پایانی</a:t>
          </a:r>
          <a:endParaRPr lang="en-US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cs typeface="B Nazanin" panose="00000400000000000000" pitchFamily="2" charset="-78"/>
          </a:endParaRPr>
        </a:p>
      </dgm:t>
    </dgm:pt>
    <dgm:pt modelId="{C54B511E-67D5-4638-BC45-055C106B1F03}" type="parTrans" cxnId="{DC203CC0-F8CA-49D4-8CE6-F86D7AB8F87D}">
      <dgm:prSet/>
      <dgm:spPr/>
      <dgm:t>
        <a:bodyPr/>
        <a:lstStyle/>
        <a:p>
          <a:pPr rtl="1"/>
          <a:endParaRPr lang="en-US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cs typeface="B Nazanin" panose="00000400000000000000" pitchFamily="2" charset="-78"/>
          </a:endParaRPr>
        </a:p>
      </dgm:t>
    </dgm:pt>
    <dgm:pt modelId="{96D7A2E9-CE5D-4322-A973-F830DC681D2A}" type="sibTrans" cxnId="{DC203CC0-F8CA-49D4-8CE6-F86D7AB8F87D}">
      <dgm:prSet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>
          <a:solidFill>
            <a:srgbClr val="0070C0"/>
          </a:solidFill>
        </a:ln>
      </dgm:spPr>
      <dgm:t>
        <a:bodyPr/>
        <a:lstStyle/>
        <a:p>
          <a:pPr rtl="1"/>
          <a:endParaRPr lang="en-US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cs typeface="B Nazanin" panose="00000400000000000000" pitchFamily="2" charset="-78"/>
          </a:endParaRPr>
        </a:p>
      </dgm:t>
    </dgm:pt>
    <dgm:pt modelId="{026CAF5B-6ADA-4AC2-9565-9A66FE859F7B}">
      <dgm:prSet phldrT="[Text]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rtl="1"/>
          <a:r>
            <a:rPr lang="fa-IR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B Nazanin" panose="00000400000000000000" pitchFamily="2" charset="-78"/>
            </a:rPr>
            <a:t>24 واحد = 8 درس 3 واحدی</a:t>
          </a:r>
          <a:endParaRPr lang="en-US" b="1" cap="all" spc="0" dirty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>
              <a:reflection blurRad="12700" stA="50000" endPos="50000" dist="5000" dir="5400000" sy="-100000" rotWithShape="0"/>
            </a:effectLst>
            <a:cs typeface="B Nazanin" panose="00000400000000000000" pitchFamily="2" charset="-78"/>
          </a:endParaRPr>
        </a:p>
      </dgm:t>
    </dgm:pt>
    <dgm:pt modelId="{DD3CCCD8-93C9-4061-B8CA-A42A48AA5D77}" type="parTrans" cxnId="{3E071059-5B14-4D09-B51A-750D12165148}">
      <dgm:prSet/>
      <dgm:spPr/>
      <dgm:t>
        <a:bodyPr/>
        <a:lstStyle/>
        <a:p>
          <a:pPr rtl="1"/>
          <a:endParaRPr lang="en-US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cs typeface="B Nazanin" panose="00000400000000000000" pitchFamily="2" charset="-78"/>
          </a:endParaRPr>
        </a:p>
      </dgm:t>
    </dgm:pt>
    <dgm:pt modelId="{DB2133F2-475A-4BA6-8453-4C8CB8A06880}" type="sibTrans" cxnId="{3E071059-5B14-4D09-B51A-750D12165148}">
      <dgm:prSet/>
      <dgm:spPr/>
      <dgm:t>
        <a:bodyPr/>
        <a:lstStyle/>
        <a:p>
          <a:pPr rtl="1"/>
          <a:endParaRPr lang="en-US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cs typeface="B Nazanin" panose="00000400000000000000" pitchFamily="2" charset="-78"/>
          </a:endParaRPr>
        </a:p>
      </dgm:t>
    </dgm:pt>
    <dgm:pt modelId="{F6CDCF9A-A8D4-4440-8CC0-4FB1363B7114}">
      <dgm:prSet phldrT="[Text]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rtl="1"/>
          <a:r>
            <a:rPr lang="fa-IR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B Nazanin" panose="00000400000000000000" pitchFamily="2" charset="-78"/>
            </a:rPr>
            <a:t>یک درس 2 واحدی+ ارایه پژوهشی</a:t>
          </a:r>
          <a:endParaRPr lang="en-US" b="1" cap="all" spc="0" dirty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>
              <a:reflection blurRad="12700" stA="50000" endPos="50000" dist="5000" dir="5400000" sy="-100000" rotWithShape="0"/>
            </a:effectLst>
            <a:cs typeface="B Nazanin" panose="00000400000000000000" pitchFamily="2" charset="-78"/>
          </a:endParaRPr>
        </a:p>
      </dgm:t>
    </dgm:pt>
    <dgm:pt modelId="{03BDA790-83B1-418A-846F-9E24B48B6999}" type="parTrans" cxnId="{76EB7A37-E848-4E05-8FCB-6A00BEBE9574}">
      <dgm:prSet/>
      <dgm:spPr/>
      <dgm:t>
        <a:bodyPr/>
        <a:lstStyle/>
        <a:p>
          <a:pPr rtl="1"/>
          <a:endParaRPr lang="en-US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cs typeface="B Nazanin" panose="00000400000000000000" pitchFamily="2" charset="-78"/>
          </a:endParaRPr>
        </a:p>
      </dgm:t>
    </dgm:pt>
    <dgm:pt modelId="{002ACD12-0A50-47FA-A491-6139530DEBE9}" type="sibTrans" cxnId="{76EB7A37-E848-4E05-8FCB-6A00BEBE9574}">
      <dgm:prSet/>
      <dgm:spPr/>
      <dgm:t>
        <a:bodyPr/>
        <a:lstStyle/>
        <a:p>
          <a:pPr rtl="1"/>
          <a:endParaRPr lang="en-US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cs typeface="B Nazanin" panose="00000400000000000000" pitchFamily="2" charset="-78"/>
          </a:endParaRPr>
        </a:p>
      </dgm:t>
    </dgm:pt>
    <dgm:pt modelId="{7EB762D3-7108-4F22-9EE7-FD3853A44523}">
      <dgm:prSet phldrT="[Text]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rtl="1"/>
          <a:r>
            <a:rPr lang="fa-IR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B Nazanin" panose="00000400000000000000" pitchFamily="2" charset="-78"/>
            </a:rPr>
            <a:t>6 واحد</a:t>
          </a:r>
          <a:endParaRPr lang="en-US" b="1" cap="all" spc="0" dirty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>
              <a:reflection blurRad="12700" stA="50000" endPos="50000" dist="5000" dir="5400000" sy="-100000" rotWithShape="0"/>
            </a:effectLst>
            <a:cs typeface="B Nazanin" panose="00000400000000000000" pitchFamily="2" charset="-78"/>
          </a:endParaRPr>
        </a:p>
      </dgm:t>
    </dgm:pt>
    <dgm:pt modelId="{19C43806-0996-4C4A-8233-752744B6E187}" type="parTrans" cxnId="{387B47C5-C59B-41BF-B7DF-F048A36966EA}">
      <dgm:prSet/>
      <dgm:spPr/>
      <dgm:t>
        <a:bodyPr/>
        <a:lstStyle/>
        <a:p>
          <a:pPr rtl="1"/>
          <a:endParaRPr lang="en-US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cs typeface="B Nazanin" panose="00000400000000000000" pitchFamily="2" charset="-78"/>
          </a:endParaRPr>
        </a:p>
      </dgm:t>
    </dgm:pt>
    <dgm:pt modelId="{5BEB09A6-476C-4D13-A3BF-28254ABC40FE}" type="sibTrans" cxnId="{387B47C5-C59B-41BF-B7DF-F048A36966EA}">
      <dgm:prSet/>
      <dgm:spPr/>
      <dgm:t>
        <a:bodyPr/>
        <a:lstStyle/>
        <a:p>
          <a:pPr rtl="1"/>
          <a:endParaRPr lang="en-US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cs typeface="B Nazanin" panose="00000400000000000000" pitchFamily="2" charset="-78"/>
          </a:endParaRPr>
        </a:p>
      </dgm:t>
    </dgm:pt>
    <dgm:pt modelId="{F680EAD3-F977-4CB0-A3A7-255BAAD0D9A2}" type="pres">
      <dgm:prSet presAssocID="{ACBD610C-59D9-44D5-9730-44CA21FEE49A}" presName="Name0" presStyleCnt="0">
        <dgm:presLayoutVars>
          <dgm:chMax val="7"/>
          <dgm:chPref val="7"/>
          <dgm:dir val="rev"/>
        </dgm:presLayoutVars>
      </dgm:prSet>
      <dgm:spPr/>
      <dgm:t>
        <a:bodyPr/>
        <a:lstStyle/>
        <a:p>
          <a:endParaRPr lang="en-US"/>
        </a:p>
      </dgm:t>
    </dgm:pt>
    <dgm:pt modelId="{1B17BAC6-7322-4B25-86CF-F8E4DC11EFBA}" type="pres">
      <dgm:prSet presAssocID="{ACBD610C-59D9-44D5-9730-44CA21FEE49A}" presName="Name1" presStyleCnt="0"/>
      <dgm:spPr/>
    </dgm:pt>
    <dgm:pt modelId="{C8F75BEE-2F86-4E1F-AFF1-C45F0D8DF8AE}" type="pres">
      <dgm:prSet presAssocID="{A286112B-FEB4-4F1B-A38B-E1904C3D9F57}" presName="picture_1" presStyleCnt="0"/>
      <dgm:spPr/>
    </dgm:pt>
    <dgm:pt modelId="{72ADFF5A-DDB2-4A65-B113-D63F4A701FDA}" type="pres">
      <dgm:prSet presAssocID="{A286112B-FEB4-4F1B-A38B-E1904C3D9F57}" presName="pictureRepeatNode" presStyleLbl="alignImgPlace1" presStyleIdx="0" presStyleCnt="4"/>
      <dgm:spPr/>
      <dgm:t>
        <a:bodyPr/>
        <a:lstStyle/>
        <a:p>
          <a:endParaRPr lang="en-US"/>
        </a:p>
      </dgm:t>
    </dgm:pt>
    <dgm:pt modelId="{B8F9A5E2-14C7-4B06-A42E-3822C4C81D14}" type="pres">
      <dgm:prSet presAssocID="{96F1C4E9-487E-4887-B581-DD7174EAF297}" presName="text_1" presStyleLbl="node1" presStyleIdx="0" presStyleCnt="0" custScaleX="178352" custScaleY="67637" custLinFactY="13939" custLinFactNeighborX="-8393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F7F285-47A4-4776-9415-B34150D020C5}" type="pres">
      <dgm:prSet presAssocID="{D7D7139E-0BBA-4F9E-912B-89F8476C38D1}" presName="picture_2" presStyleCnt="0"/>
      <dgm:spPr/>
    </dgm:pt>
    <dgm:pt modelId="{4E3D7E84-E917-462D-9F05-F9042BBDEDB0}" type="pres">
      <dgm:prSet presAssocID="{D7D7139E-0BBA-4F9E-912B-89F8476C38D1}" presName="pictureRepeatNode" presStyleLbl="alignImgPlace1" presStyleIdx="1" presStyleCnt="4"/>
      <dgm:spPr/>
      <dgm:t>
        <a:bodyPr/>
        <a:lstStyle/>
        <a:p>
          <a:endParaRPr lang="en-US"/>
        </a:p>
      </dgm:t>
    </dgm:pt>
    <dgm:pt modelId="{AE6106BA-9910-4847-9711-D19B08B3807A}" type="pres">
      <dgm:prSet presAssocID="{AD727CA1-3722-433E-BCBC-C98131BD8290}" presName="line_2" presStyleLbl="parChTrans1D1" presStyleIdx="0" presStyleCnt="3"/>
      <dgm:spPr>
        <a:ln w="57150">
          <a:solidFill>
            <a:srgbClr val="FF0000"/>
          </a:solidFill>
        </a:ln>
      </dgm:spPr>
    </dgm:pt>
    <dgm:pt modelId="{8452572C-5C7C-4605-967A-39988FBCE1EE}" type="pres">
      <dgm:prSet presAssocID="{AD727CA1-3722-433E-BCBC-C98131BD8290}" presName="textparent_2" presStyleLbl="node1" presStyleIdx="0" presStyleCnt="0"/>
      <dgm:spPr/>
    </dgm:pt>
    <dgm:pt modelId="{E34A4A6E-3B02-41CA-B6EA-8391283FFECA}" type="pres">
      <dgm:prSet presAssocID="{AD727CA1-3722-433E-BCBC-C98131BD8290}" presName="text_2" presStyleLbl="revTx" presStyleIdx="0" presStyleCnt="3" custScaleX="1499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BB5AD3-240E-4F96-8C0F-BCAE093C3129}" type="pres">
      <dgm:prSet presAssocID="{1E15D630-9976-4383-B9BC-7DC15EE3F241}" presName="picture_3" presStyleCnt="0"/>
      <dgm:spPr/>
    </dgm:pt>
    <dgm:pt modelId="{EE274205-55AC-4465-AEBE-6A492E00C426}" type="pres">
      <dgm:prSet presAssocID="{1E15D630-9976-4383-B9BC-7DC15EE3F241}" presName="pictureRepeatNode" presStyleLbl="alignImgPlace1" presStyleIdx="2" presStyleCnt="4"/>
      <dgm:spPr/>
      <dgm:t>
        <a:bodyPr/>
        <a:lstStyle/>
        <a:p>
          <a:endParaRPr lang="en-US"/>
        </a:p>
      </dgm:t>
    </dgm:pt>
    <dgm:pt modelId="{E689F3B7-BF09-47EC-89E6-20FE45EC4036}" type="pres">
      <dgm:prSet presAssocID="{B9AEFDF1-49A1-4D00-A1E0-0BBE90E3CAF9}" presName="line_3" presStyleLbl="parChTrans1D1" presStyleIdx="1" presStyleCnt="3"/>
      <dgm:spPr>
        <a:ln w="57150">
          <a:solidFill>
            <a:srgbClr val="00B050"/>
          </a:solidFill>
        </a:ln>
      </dgm:spPr>
    </dgm:pt>
    <dgm:pt modelId="{CBFBB95E-8FA9-4CF2-930C-0E678039BE97}" type="pres">
      <dgm:prSet presAssocID="{B9AEFDF1-49A1-4D00-A1E0-0BBE90E3CAF9}" presName="textparent_3" presStyleLbl="node1" presStyleIdx="0" presStyleCnt="0"/>
      <dgm:spPr/>
    </dgm:pt>
    <dgm:pt modelId="{0A25CDCC-1CD8-4A02-8054-F02AF6956F0A}" type="pres">
      <dgm:prSet presAssocID="{B9AEFDF1-49A1-4D00-A1E0-0BBE90E3CAF9}" presName="text_3" presStyleLbl="revTx" presStyleIdx="1" presStyleCnt="3" custScaleX="1160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48EB12-CA0C-4F42-ADF4-6B4FF10B8A3B}" type="pres">
      <dgm:prSet presAssocID="{96D7A2E9-CE5D-4322-A973-F830DC681D2A}" presName="picture_4" presStyleCnt="0"/>
      <dgm:spPr/>
    </dgm:pt>
    <dgm:pt modelId="{C07CB177-CD64-41D1-9442-539A3C95D991}" type="pres">
      <dgm:prSet presAssocID="{96D7A2E9-CE5D-4322-A973-F830DC681D2A}" presName="pictureRepeatNode" presStyleLbl="alignImgPlace1" presStyleIdx="3" presStyleCnt="4"/>
      <dgm:spPr/>
      <dgm:t>
        <a:bodyPr/>
        <a:lstStyle/>
        <a:p>
          <a:endParaRPr lang="en-US"/>
        </a:p>
      </dgm:t>
    </dgm:pt>
    <dgm:pt modelId="{0C928FF0-94A0-40AF-9EC9-9019ADCDC295}" type="pres">
      <dgm:prSet presAssocID="{80FDE456-1FAF-4F08-B193-38E639444D2B}" presName="line_4" presStyleLbl="parChTrans1D1" presStyleIdx="2" presStyleCnt="3"/>
      <dgm:spPr>
        <a:ln w="57150">
          <a:solidFill>
            <a:srgbClr val="0070C0"/>
          </a:solidFill>
        </a:ln>
      </dgm:spPr>
    </dgm:pt>
    <dgm:pt modelId="{69326CBB-8BC8-4E2E-A886-37938ACDB8D6}" type="pres">
      <dgm:prSet presAssocID="{80FDE456-1FAF-4F08-B193-38E639444D2B}" presName="textparent_4" presStyleLbl="node1" presStyleIdx="0" presStyleCnt="0"/>
      <dgm:spPr/>
    </dgm:pt>
    <dgm:pt modelId="{C48C4406-6B63-4551-ACA6-E8A5E3E24C31}" type="pres">
      <dgm:prSet presAssocID="{80FDE456-1FAF-4F08-B193-38E639444D2B}" presName="text_4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B2DD8A-37C2-43EA-9A59-F691FFC27E7D}" type="presOf" srcId="{026CAF5B-6ADA-4AC2-9565-9A66FE859F7B}" destId="{E34A4A6E-3B02-41CA-B6EA-8391283FFECA}" srcOrd="0" destOrd="1" presId="urn:microsoft.com/office/officeart/2008/layout/CircularPictureCallout"/>
    <dgm:cxn modelId="{FC39024B-C452-4298-A1C2-10306DC4F3D6}" type="presOf" srcId="{AD727CA1-3722-433E-BCBC-C98131BD8290}" destId="{E34A4A6E-3B02-41CA-B6EA-8391283FFECA}" srcOrd="0" destOrd="0" presId="urn:microsoft.com/office/officeart/2008/layout/CircularPictureCallout"/>
    <dgm:cxn modelId="{5C5E0DDC-2D15-4424-8C6B-6B38D445BFF3}" type="presOf" srcId="{80FDE456-1FAF-4F08-B193-38E639444D2B}" destId="{C48C4406-6B63-4551-ACA6-E8A5E3E24C31}" srcOrd="0" destOrd="0" presId="urn:microsoft.com/office/officeart/2008/layout/CircularPictureCallout"/>
    <dgm:cxn modelId="{387B47C5-C59B-41BF-B7DF-F048A36966EA}" srcId="{80FDE456-1FAF-4F08-B193-38E639444D2B}" destId="{7EB762D3-7108-4F22-9EE7-FD3853A44523}" srcOrd="0" destOrd="0" parTransId="{19C43806-0996-4C4A-8233-752744B6E187}" sibTransId="{5BEB09A6-476C-4D13-A3BF-28254ABC40FE}"/>
    <dgm:cxn modelId="{A0316A96-369A-49F8-A8DA-0321F18BE93A}" type="presOf" srcId="{7EB762D3-7108-4F22-9EE7-FD3853A44523}" destId="{C48C4406-6B63-4551-ACA6-E8A5E3E24C31}" srcOrd="0" destOrd="1" presId="urn:microsoft.com/office/officeart/2008/layout/CircularPictureCallout"/>
    <dgm:cxn modelId="{3E071059-5B14-4D09-B51A-750D12165148}" srcId="{AD727CA1-3722-433E-BCBC-C98131BD8290}" destId="{026CAF5B-6ADA-4AC2-9565-9A66FE859F7B}" srcOrd="0" destOrd="0" parTransId="{DD3CCCD8-93C9-4061-B8CA-A42A48AA5D77}" sibTransId="{DB2133F2-475A-4BA6-8453-4C8CB8A06880}"/>
    <dgm:cxn modelId="{5B87383E-7238-4080-A644-F609C5AFE7F8}" type="presOf" srcId="{D7D7139E-0BBA-4F9E-912B-89F8476C38D1}" destId="{4E3D7E84-E917-462D-9F05-F9042BBDEDB0}" srcOrd="0" destOrd="0" presId="urn:microsoft.com/office/officeart/2008/layout/CircularPictureCallout"/>
    <dgm:cxn modelId="{0D5C7018-CD3B-4AF3-94D9-410093C436D7}" srcId="{ACBD610C-59D9-44D5-9730-44CA21FEE49A}" destId="{AD727CA1-3722-433E-BCBC-C98131BD8290}" srcOrd="1" destOrd="0" parTransId="{21A06370-F72F-474A-8A60-FD4CF040DF91}" sibTransId="{D7D7139E-0BBA-4F9E-912B-89F8476C38D1}"/>
    <dgm:cxn modelId="{CE3F4864-4706-40D8-8155-9432F524E8A4}" srcId="{ACBD610C-59D9-44D5-9730-44CA21FEE49A}" destId="{B9AEFDF1-49A1-4D00-A1E0-0BBE90E3CAF9}" srcOrd="2" destOrd="0" parTransId="{C59BDA36-3E97-46D4-8594-862C7A556D79}" sibTransId="{1E15D630-9976-4383-B9BC-7DC15EE3F241}"/>
    <dgm:cxn modelId="{76EB7A37-E848-4E05-8FCB-6A00BEBE9574}" srcId="{B9AEFDF1-49A1-4D00-A1E0-0BBE90E3CAF9}" destId="{F6CDCF9A-A8D4-4440-8CC0-4FB1363B7114}" srcOrd="0" destOrd="0" parTransId="{03BDA790-83B1-418A-846F-9E24B48B6999}" sibTransId="{002ACD12-0A50-47FA-A491-6139530DEBE9}"/>
    <dgm:cxn modelId="{C951905C-F6B7-4315-9A00-DD02535FC2C5}" type="presOf" srcId="{F6CDCF9A-A8D4-4440-8CC0-4FB1363B7114}" destId="{0A25CDCC-1CD8-4A02-8054-F02AF6956F0A}" srcOrd="0" destOrd="1" presId="urn:microsoft.com/office/officeart/2008/layout/CircularPictureCallout"/>
    <dgm:cxn modelId="{AC3A9635-56FD-4C78-96ED-E9897F950B8C}" type="presOf" srcId="{A286112B-FEB4-4F1B-A38B-E1904C3D9F57}" destId="{72ADFF5A-DDB2-4A65-B113-D63F4A701FDA}" srcOrd="0" destOrd="0" presId="urn:microsoft.com/office/officeart/2008/layout/CircularPictureCallout"/>
    <dgm:cxn modelId="{F04923DE-339B-4D73-B70B-6A550BED5B15}" type="presOf" srcId="{1E15D630-9976-4383-B9BC-7DC15EE3F241}" destId="{EE274205-55AC-4465-AEBE-6A492E00C426}" srcOrd="0" destOrd="0" presId="urn:microsoft.com/office/officeart/2008/layout/CircularPictureCallout"/>
    <dgm:cxn modelId="{F7B75543-6AB2-49FA-8F87-D56EBE828D74}" type="presOf" srcId="{ACBD610C-59D9-44D5-9730-44CA21FEE49A}" destId="{F680EAD3-F977-4CB0-A3A7-255BAAD0D9A2}" srcOrd="0" destOrd="0" presId="urn:microsoft.com/office/officeart/2008/layout/CircularPictureCallout"/>
    <dgm:cxn modelId="{DC203CC0-F8CA-49D4-8CE6-F86D7AB8F87D}" srcId="{ACBD610C-59D9-44D5-9730-44CA21FEE49A}" destId="{80FDE456-1FAF-4F08-B193-38E639444D2B}" srcOrd="3" destOrd="0" parTransId="{C54B511E-67D5-4638-BC45-055C106B1F03}" sibTransId="{96D7A2E9-CE5D-4322-A973-F830DC681D2A}"/>
    <dgm:cxn modelId="{57E01B69-9053-43D4-9250-9CA4ED14E610}" type="presOf" srcId="{96F1C4E9-487E-4887-B581-DD7174EAF297}" destId="{B8F9A5E2-14C7-4B06-A42E-3822C4C81D14}" srcOrd="0" destOrd="0" presId="urn:microsoft.com/office/officeart/2008/layout/CircularPictureCallout"/>
    <dgm:cxn modelId="{640C29E3-337A-4099-BED4-92462BD09DA7}" srcId="{ACBD610C-59D9-44D5-9730-44CA21FEE49A}" destId="{96F1C4E9-487E-4887-B581-DD7174EAF297}" srcOrd="0" destOrd="0" parTransId="{CE2FCD0E-52B2-4CC0-AC58-1E39CDA6001D}" sibTransId="{A286112B-FEB4-4F1B-A38B-E1904C3D9F57}"/>
    <dgm:cxn modelId="{37A26170-F746-423C-99B0-3D7BEE4283DB}" type="presOf" srcId="{B9AEFDF1-49A1-4D00-A1E0-0BBE90E3CAF9}" destId="{0A25CDCC-1CD8-4A02-8054-F02AF6956F0A}" srcOrd="0" destOrd="0" presId="urn:microsoft.com/office/officeart/2008/layout/CircularPictureCallout"/>
    <dgm:cxn modelId="{C47C70B1-4369-4E75-B935-2E45C3CC892B}" type="presOf" srcId="{96D7A2E9-CE5D-4322-A973-F830DC681D2A}" destId="{C07CB177-CD64-41D1-9442-539A3C95D991}" srcOrd="0" destOrd="0" presId="urn:microsoft.com/office/officeart/2008/layout/CircularPictureCallout"/>
    <dgm:cxn modelId="{0C1A9183-C96F-4DD9-B2AD-F6AA6CC6E1EB}" type="presParOf" srcId="{F680EAD3-F977-4CB0-A3A7-255BAAD0D9A2}" destId="{1B17BAC6-7322-4B25-86CF-F8E4DC11EFBA}" srcOrd="0" destOrd="0" presId="urn:microsoft.com/office/officeart/2008/layout/CircularPictureCallout"/>
    <dgm:cxn modelId="{C786AACC-29D7-41C0-8F1D-6107D4EE950B}" type="presParOf" srcId="{1B17BAC6-7322-4B25-86CF-F8E4DC11EFBA}" destId="{C8F75BEE-2F86-4E1F-AFF1-C45F0D8DF8AE}" srcOrd="0" destOrd="0" presId="urn:microsoft.com/office/officeart/2008/layout/CircularPictureCallout"/>
    <dgm:cxn modelId="{D53215C2-FC5F-4320-A237-F2042FF3C2FC}" type="presParOf" srcId="{C8F75BEE-2F86-4E1F-AFF1-C45F0D8DF8AE}" destId="{72ADFF5A-DDB2-4A65-B113-D63F4A701FDA}" srcOrd="0" destOrd="0" presId="urn:microsoft.com/office/officeart/2008/layout/CircularPictureCallout"/>
    <dgm:cxn modelId="{EA45BF6B-662C-44BD-8F99-816FA0765833}" type="presParOf" srcId="{1B17BAC6-7322-4B25-86CF-F8E4DC11EFBA}" destId="{B8F9A5E2-14C7-4B06-A42E-3822C4C81D14}" srcOrd="1" destOrd="0" presId="urn:microsoft.com/office/officeart/2008/layout/CircularPictureCallout"/>
    <dgm:cxn modelId="{36E6B3B2-9886-4E2F-9F79-A0C2C8568DCD}" type="presParOf" srcId="{1B17BAC6-7322-4B25-86CF-F8E4DC11EFBA}" destId="{06F7F285-47A4-4776-9415-B34150D020C5}" srcOrd="2" destOrd="0" presId="urn:microsoft.com/office/officeart/2008/layout/CircularPictureCallout"/>
    <dgm:cxn modelId="{7AEEDD15-ABB3-4278-AF4B-FF1D32C652F1}" type="presParOf" srcId="{06F7F285-47A4-4776-9415-B34150D020C5}" destId="{4E3D7E84-E917-462D-9F05-F9042BBDEDB0}" srcOrd="0" destOrd="0" presId="urn:microsoft.com/office/officeart/2008/layout/CircularPictureCallout"/>
    <dgm:cxn modelId="{833829EC-374B-42E7-9514-1AD517EFD1F5}" type="presParOf" srcId="{1B17BAC6-7322-4B25-86CF-F8E4DC11EFBA}" destId="{AE6106BA-9910-4847-9711-D19B08B3807A}" srcOrd="3" destOrd="0" presId="urn:microsoft.com/office/officeart/2008/layout/CircularPictureCallout"/>
    <dgm:cxn modelId="{3EA4A1B2-0E00-48DF-AEEC-7E7D9B3CDBFC}" type="presParOf" srcId="{1B17BAC6-7322-4B25-86CF-F8E4DC11EFBA}" destId="{8452572C-5C7C-4605-967A-39988FBCE1EE}" srcOrd="4" destOrd="0" presId="urn:microsoft.com/office/officeart/2008/layout/CircularPictureCallout"/>
    <dgm:cxn modelId="{5CF9FBDC-7CE4-40D5-902D-9512BAF500E2}" type="presParOf" srcId="{8452572C-5C7C-4605-967A-39988FBCE1EE}" destId="{E34A4A6E-3B02-41CA-B6EA-8391283FFECA}" srcOrd="0" destOrd="0" presId="urn:microsoft.com/office/officeart/2008/layout/CircularPictureCallout"/>
    <dgm:cxn modelId="{B8DD4030-149C-44DB-A58E-A204FB2D1353}" type="presParOf" srcId="{1B17BAC6-7322-4B25-86CF-F8E4DC11EFBA}" destId="{59BB5AD3-240E-4F96-8C0F-BCAE093C3129}" srcOrd="5" destOrd="0" presId="urn:microsoft.com/office/officeart/2008/layout/CircularPictureCallout"/>
    <dgm:cxn modelId="{B3212D3E-987D-4BEB-84FF-A33E951BD014}" type="presParOf" srcId="{59BB5AD3-240E-4F96-8C0F-BCAE093C3129}" destId="{EE274205-55AC-4465-AEBE-6A492E00C426}" srcOrd="0" destOrd="0" presId="urn:microsoft.com/office/officeart/2008/layout/CircularPictureCallout"/>
    <dgm:cxn modelId="{93FE438D-9EEB-4A87-B4CF-9598653ABDC6}" type="presParOf" srcId="{1B17BAC6-7322-4B25-86CF-F8E4DC11EFBA}" destId="{E689F3B7-BF09-47EC-89E6-20FE45EC4036}" srcOrd="6" destOrd="0" presId="urn:microsoft.com/office/officeart/2008/layout/CircularPictureCallout"/>
    <dgm:cxn modelId="{19FD6B7D-88C0-40AA-9C51-8DE0BFC09A69}" type="presParOf" srcId="{1B17BAC6-7322-4B25-86CF-F8E4DC11EFBA}" destId="{CBFBB95E-8FA9-4CF2-930C-0E678039BE97}" srcOrd="7" destOrd="0" presId="urn:microsoft.com/office/officeart/2008/layout/CircularPictureCallout"/>
    <dgm:cxn modelId="{F28AAF7A-0D82-4E91-AE28-62FCA020BD7E}" type="presParOf" srcId="{CBFBB95E-8FA9-4CF2-930C-0E678039BE97}" destId="{0A25CDCC-1CD8-4A02-8054-F02AF6956F0A}" srcOrd="0" destOrd="0" presId="urn:microsoft.com/office/officeart/2008/layout/CircularPictureCallout"/>
    <dgm:cxn modelId="{249D5EA7-7D32-468C-8804-0E2648A00C1A}" type="presParOf" srcId="{1B17BAC6-7322-4B25-86CF-F8E4DC11EFBA}" destId="{8248EB12-CA0C-4F42-ADF4-6B4FF10B8A3B}" srcOrd="8" destOrd="0" presId="urn:microsoft.com/office/officeart/2008/layout/CircularPictureCallout"/>
    <dgm:cxn modelId="{FCF83F1F-D131-4E61-8DCD-143EEE790FFE}" type="presParOf" srcId="{8248EB12-CA0C-4F42-ADF4-6B4FF10B8A3B}" destId="{C07CB177-CD64-41D1-9442-539A3C95D991}" srcOrd="0" destOrd="0" presId="urn:microsoft.com/office/officeart/2008/layout/CircularPictureCallout"/>
    <dgm:cxn modelId="{7ACC9224-78E9-488A-9185-A5E08770A91B}" type="presParOf" srcId="{1B17BAC6-7322-4B25-86CF-F8E4DC11EFBA}" destId="{0C928FF0-94A0-40AF-9EC9-9019ADCDC295}" srcOrd="9" destOrd="0" presId="urn:microsoft.com/office/officeart/2008/layout/CircularPictureCallout"/>
    <dgm:cxn modelId="{9FF2F434-D789-41EB-AD91-7E5A9CCE687E}" type="presParOf" srcId="{1B17BAC6-7322-4B25-86CF-F8E4DC11EFBA}" destId="{69326CBB-8BC8-4E2E-A886-37938ACDB8D6}" srcOrd="10" destOrd="0" presId="urn:microsoft.com/office/officeart/2008/layout/CircularPictureCallout"/>
    <dgm:cxn modelId="{513297F7-6E76-4B3C-B5AC-9E9039652800}" type="presParOf" srcId="{69326CBB-8BC8-4E2E-A886-37938ACDB8D6}" destId="{C48C4406-6B63-4551-ACA6-E8A5E3E24C31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6C38FA-D74E-480E-9F04-FBFE9CCDDF4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D1E66A-1CF3-4569-9B76-732E9E9E4AA7}">
      <dgm:prSet phldrT="[Text]"/>
      <dgm:spPr/>
      <dgm:t>
        <a:bodyPr/>
        <a:lstStyle/>
        <a:p>
          <a:pPr rtl="1"/>
          <a:r>
            <a:rPr lang="fa-IR" dirty="0" smtClean="0">
              <a:cs typeface="B Nazanin" panose="00000400000000000000" pitchFamily="2" charset="-78"/>
            </a:rPr>
            <a:t>گروه 1</a:t>
          </a:r>
          <a:endParaRPr lang="en-US" dirty="0">
            <a:cs typeface="B Nazanin" panose="00000400000000000000" pitchFamily="2" charset="-78"/>
          </a:endParaRPr>
        </a:p>
      </dgm:t>
    </dgm:pt>
    <dgm:pt modelId="{45832958-61BB-4931-A92B-2C9195A0943F}" type="parTrans" cxnId="{D4BAF18B-E044-41A0-A415-676787CF48A5}">
      <dgm:prSet/>
      <dgm:spPr/>
      <dgm:t>
        <a:bodyPr/>
        <a:lstStyle/>
        <a:p>
          <a:pPr rtl="1"/>
          <a:endParaRPr lang="en-US">
            <a:cs typeface="B Nazanin" panose="00000400000000000000" pitchFamily="2" charset="-78"/>
          </a:endParaRPr>
        </a:p>
      </dgm:t>
    </dgm:pt>
    <dgm:pt modelId="{C7FDE763-0F19-4FA4-A991-4A5B26FC9874}" type="sibTrans" cxnId="{D4BAF18B-E044-41A0-A415-676787CF48A5}">
      <dgm:prSet/>
      <dgm:spPr/>
      <dgm:t>
        <a:bodyPr/>
        <a:lstStyle/>
        <a:p>
          <a:pPr rtl="1"/>
          <a:endParaRPr lang="en-US">
            <a:cs typeface="B Nazanin" panose="00000400000000000000" pitchFamily="2" charset="-78"/>
          </a:endParaRPr>
        </a:p>
      </dgm:t>
    </dgm:pt>
    <dgm:pt modelId="{D20CD34D-9ECB-4296-9F8F-45EBA47DD3C9}">
      <dgm:prSet phldrT="[Text]"/>
      <dgm:spPr/>
      <dgm:t>
        <a:bodyPr/>
        <a:lstStyle/>
        <a:p>
          <a:pPr rtl="1"/>
          <a:r>
            <a:rPr lang="fa-IR" dirty="0" smtClean="0">
              <a:cs typeface="B Nazanin" panose="00000400000000000000" pitchFamily="2" charset="-78"/>
            </a:rPr>
            <a:t>حداقل 3 درس</a:t>
          </a:r>
          <a:endParaRPr lang="en-US" dirty="0">
            <a:cs typeface="B Nazanin" panose="00000400000000000000" pitchFamily="2" charset="-78"/>
          </a:endParaRPr>
        </a:p>
      </dgm:t>
    </dgm:pt>
    <dgm:pt modelId="{7A650B1C-17A7-4771-A9CF-69079361C238}" type="parTrans" cxnId="{941202F6-A5F3-439B-93AA-2E852CC4B658}">
      <dgm:prSet/>
      <dgm:spPr/>
      <dgm:t>
        <a:bodyPr/>
        <a:lstStyle/>
        <a:p>
          <a:pPr rtl="1"/>
          <a:endParaRPr lang="en-US">
            <a:cs typeface="B Nazanin" panose="00000400000000000000" pitchFamily="2" charset="-78"/>
          </a:endParaRPr>
        </a:p>
      </dgm:t>
    </dgm:pt>
    <dgm:pt modelId="{DDC963C0-261D-4E86-AD1A-D1E40673E444}" type="sibTrans" cxnId="{941202F6-A5F3-439B-93AA-2E852CC4B658}">
      <dgm:prSet/>
      <dgm:spPr/>
      <dgm:t>
        <a:bodyPr/>
        <a:lstStyle/>
        <a:p>
          <a:pPr rtl="1"/>
          <a:endParaRPr lang="en-US">
            <a:cs typeface="B Nazanin" panose="00000400000000000000" pitchFamily="2" charset="-78"/>
          </a:endParaRPr>
        </a:p>
      </dgm:t>
    </dgm:pt>
    <dgm:pt modelId="{FCDEEC7A-1BB8-4107-B11E-5B7E3E3B8DA1}">
      <dgm:prSet phldrT="[Text]"/>
      <dgm:spPr/>
      <dgm:t>
        <a:bodyPr/>
        <a:lstStyle/>
        <a:p>
          <a:pPr rtl="1"/>
          <a:r>
            <a:rPr lang="fa-IR" dirty="0" smtClean="0">
              <a:cs typeface="B Nazanin" panose="00000400000000000000" pitchFamily="2" charset="-78"/>
            </a:rPr>
            <a:t>گروه 2</a:t>
          </a:r>
          <a:endParaRPr lang="en-US" dirty="0">
            <a:cs typeface="B Nazanin" panose="00000400000000000000" pitchFamily="2" charset="-78"/>
          </a:endParaRPr>
        </a:p>
      </dgm:t>
    </dgm:pt>
    <dgm:pt modelId="{1A28401D-12F3-4A9B-9761-921C0863FA6B}" type="parTrans" cxnId="{CC00F08F-F689-4733-9DFF-AEF698C5C0A5}">
      <dgm:prSet/>
      <dgm:spPr/>
      <dgm:t>
        <a:bodyPr/>
        <a:lstStyle/>
        <a:p>
          <a:pPr rtl="1"/>
          <a:endParaRPr lang="en-US">
            <a:cs typeface="B Nazanin" panose="00000400000000000000" pitchFamily="2" charset="-78"/>
          </a:endParaRPr>
        </a:p>
      </dgm:t>
    </dgm:pt>
    <dgm:pt modelId="{9CCB6938-95ED-41C5-862A-79A160DC4F0F}" type="sibTrans" cxnId="{CC00F08F-F689-4733-9DFF-AEF698C5C0A5}">
      <dgm:prSet/>
      <dgm:spPr/>
      <dgm:t>
        <a:bodyPr/>
        <a:lstStyle/>
        <a:p>
          <a:pPr rtl="1"/>
          <a:endParaRPr lang="en-US">
            <a:cs typeface="B Nazanin" panose="00000400000000000000" pitchFamily="2" charset="-78"/>
          </a:endParaRPr>
        </a:p>
      </dgm:t>
    </dgm:pt>
    <dgm:pt modelId="{F6C6C546-B851-4C4F-A6A7-9170B6649FE5}">
      <dgm:prSet phldrT="[Text]"/>
      <dgm:spPr/>
      <dgm:t>
        <a:bodyPr/>
        <a:lstStyle/>
        <a:p>
          <a:pPr rtl="1"/>
          <a:r>
            <a:rPr lang="fa-IR" dirty="0" smtClean="0">
              <a:cs typeface="B Nazanin" panose="00000400000000000000" pitchFamily="2" charset="-78"/>
            </a:rPr>
            <a:t>حداقل 4 درس در یک تمرکز و حداقل 1 درس در تمرکز دیگر</a:t>
          </a:r>
          <a:endParaRPr lang="en-US" dirty="0">
            <a:cs typeface="B Nazanin" panose="00000400000000000000" pitchFamily="2" charset="-78"/>
          </a:endParaRPr>
        </a:p>
      </dgm:t>
    </dgm:pt>
    <dgm:pt modelId="{2ACADADD-DD34-4800-9EE2-C67B58175648}" type="parTrans" cxnId="{966C9ABE-85BF-4985-8617-1329F178A1B9}">
      <dgm:prSet/>
      <dgm:spPr/>
      <dgm:t>
        <a:bodyPr/>
        <a:lstStyle/>
        <a:p>
          <a:pPr rtl="1"/>
          <a:endParaRPr lang="en-US">
            <a:cs typeface="B Nazanin" panose="00000400000000000000" pitchFamily="2" charset="-78"/>
          </a:endParaRPr>
        </a:p>
      </dgm:t>
    </dgm:pt>
    <dgm:pt modelId="{66CBD54D-D1D0-4211-8AB0-C360C429E0B5}" type="sibTrans" cxnId="{966C9ABE-85BF-4985-8617-1329F178A1B9}">
      <dgm:prSet/>
      <dgm:spPr/>
      <dgm:t>
        <a:bodyPr/>
        <a:lstStyle/>
        <a:p>
          <a:pPr rtl="1"/>
          <a:endParaRPr lang="en-US">
            <a:cs typeface="B Nazanin" panose="00000400000000000000" pitchFamily="2" charset="-78"/>
          </a:endParaRPr>
        </a:p>
      </dgm:t>
    </dgm:pt>
    <dgm:pt modelId="{1ECD22B4-8812-49B4-BE5A-9AB39F599164}">
      <dgm:prSet phldrT="[Text]"/>
      <dgm:spPr/>
      <dgm:t>
        <a:bodyPr/>
        <a:lstStyle/>
        <a:p>
          <a:pPr rtl="1"/>
          <a:r>
            <a:rPr lang="fa-IR" dirty="0" smtClean="0">
              <a:cs typeface="B Nazanin" panose="00000400000000000000" pitchFamily="2" charset="-78"/>
            </a:rPr>
            <a:t>گروه 3</a:t>
          </a:r>
          <a:endParaRPr lang="en-US" dirty="0">
            <a:cs typeface="B Nazanin" panose="00000400000000000000" pitchFamily="2" charset="-78"/>
          </a:endParaRPr>
        </a:p>
      </dgm:t>
    </dgm:pt>
    <dgm:pt modelId="{1034FA50-FEEE-402C-8139-7FA95789ACEB}" type="parTrans" cxnId="{7F738E16-BDCD-4240-B929-067E960E6EEC}">
      <dgm:prSet/>
      <dgm:spPr/>
      <dgm:t>
        <a:bodyPr/>
        <a:lstStyle/>
        <a:p>
          <a:pPr rtl="1"/>
          <a:endParaRPr lang="en-US">
            <a:cs typeface="B Nazanin" panose="00000400000000000000" pitchFamily="2" charset="-78"/>
          </a:endParaRPr>
        </a:p>
      </dgm:t>
    </dgm:pt>
    <dgm:pt modelId="{82ABD444-1328-4C76-84C0-C842B0007B20}" type="sibTrans" cxnId="{7F738E16-BDCD-4240-B929-067E960E6EEC}">
      <dgm:prSet/>
      <dgm:spPr/>
      <dgm:t>
        <a:bodyPr/>
        <a:lstStyle/>
        <a:p>
          <a:pPr rtl="1"/>
          <a:endParaRPr lang="en-US">
            <a:cs typeface="B Nazanin" panose="00000400000000000000" pitchFamily="2" charset="-78"/>
          </a:endParaRPr>
        </a:p>
      </dgm:t>
    </dgm:pt>
    <dgm:pt modelId="{41C48947-075E-4162-98F6-4EDF567CFA64}">
      <dgm:prSet phldrT="[Text]"/>
      <dgm:spPr/>
      <dgm:t>
        <a:bodyPr/>
        <a:lstStyle/>
        <a:p>
          <a:pPr rtl="1"/>
          <a:r>
            <a:rPr lang="fa-IR" dirty="0" smtClean="0">
              <a:cs typeface="B Nazanin" panose="00000400000000000000" pitchFamily="2" charset="-78"/>
            </a:rPr>
            <a:t>حداکثر یک درس</a:t>
          </a:r>
          <a:endParaRPr lang="en-US" dirty="0">
            <a:cs typeface="B Nazanin" panose="00000400000000000000" pitchFamily="2" charset="-78"/>
          </a:endParaRPr>
        </a:p>
      </dgm:t>
    </dgm:pt>
    <dgm:pt modelId="{C45AC783-3FF2-4744-826D-9C76B31352AC}" type="parTrans" cxnId="{66BF6A6C-28C5-4F0A-A7E5-F60C1D775690}">
      <dgm:prSet/>
      <dgm:spPr/>
      <dgm:t>
        <a:bodyPr/>
        <a:lstStyle/>
        <a:p>
          <a:pPr rtl="1"/>
          <a:endParaRPr lang="en-US">
            <a:cs typeface="B Nazanin" panose="00000400000000000000" pitchFamily="2" charset="-78"/>
          </a:endParaRPr>
        </a:p>
      </dgm:t>
    </dgm:pt>
    <dgm:pt modelId="{24F472B9-C6DF-4FF8-8820-C2CBB91AED1E}" type="sibTrans" cxnId="{66BF6A6C-28C5-4F0A-A7E5-F60C1D775690}">
      <dgm:prSet/>
      <dgm:spPr/>
      <dgm:t>
        <a:bodyPr/>
        <a:lstStyle/>
        <a:p>
          <a:pPr rtl="1"/>
          <a:endParaRPr lang="en-US">
            <a:cs typeface="B Nazanin" panose="00000400000000000000" pitchFamily="2" charset="-78"/>
          </a:endParaRPr>
        </a:p>
      </dgm:t>
    </dgm:pt>
    <dgm:pt modelId="{BBA86397-F4D5-4792-AE8A-17472792DE51}" type="pres">
      <dgm:prSet presAssocID="{B76C38FA-D74E-480E-9F04-FBFE9CCDDF49}" presName="linearFlow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727BFB-E803-49AC-8A21-62641624F63E}" type="pres">
      <dgm:prSet presAssocID="{91D1E66A-1CF3-4569-9B76-732E9E9E4AA7}" presName="composite" presStyleCnt="0"/>
      <dgm:spPr/>
    </dgm:pt>
    <dgm:pt modelId="{17F55268-22B2-483A-837E-AABC177BFBB7}" type="pres">
      <dgm:prSet presAssocID="{91D1E66A-1CF3-4569-9B76-732E9E9E4AA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E1F78C-B8D6-455F-8543-708729750483}" type="pres">
      <dgm:prSet presAssocID="{91D1E66A-1CF3-4569-9B76-732E9E9E4AA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A55598-3957-4193-997A-E059435AEE90}" type="pres">
      <dgm:prSet presAssocID="{C7FDE763-0F19-4FA4-A991-4A5B26FC9874}" presName="sp" presStyleCnt="0"/>
      <dgm:spPr/>
    </dgm:pt>
    <dgm:pt modelId="{CDA10645-D032-4129-AA26-0061969196F3}" type="pres">
      <dgm:prSet presAssocID="{FCDEEC7A-1BB8-4107-B11E-5B7E3E3B8DA1}" presName="composite" presStyleCnt="0"/>
      <dgm:spPr/>
    </dgm:pt>
    <dgm:pt modelId="{AF873215-A8D3-4D0F-AC20-A61A29DC5C61}" type="pres">
      <dgm:prSet presAssocID="{FCDEEC7A-1BB8-4107-B11E-5B7E3E3B8DA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0A2DCD-AF32-4F1D-995C-1434E9FAFAB8}" type="pres">
      <dgm:prSet presAssocID="{FCDEEC7A-1BB8-4107-B11E-5B7E3E3B8DA1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D7B31B-0C58-4689-B569-3C09B9EF5E25}" type="pres">
      <dgm:prSet presAssocID="{9CCB6938-95ED-41C5-862A-79A160DC4F0F}" presName="sp" presStyleCnt="0"/>
      <dgm:spPr/>
    </dgm:pt>
    <dgm:pt modelId="{30A20397-49CC-4EAB-9D39-3320FED4F21A}" type="pres">
      <dgm:prSet presAssocID="{1ECD22B4-8812-49B4-BE5A-9AB39F599164}" presName="composite" presStyleCnt="0"/>
      <dgm:spPr/>
    </dgm:pt>
    <dgm:pt modelId="{AC12A919-EE4E-4231-B0A2-1D3B7648FC24}" type="pres">
      <dgm:prSet presAssocID="{1ECD22B4-8812-49B4-BE5A-9AB39F59916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CD5263-DA90-4821-A990-F85EEAA9A003}" type="pres">
      <dgm:prSet presAssocID="{1ECD22B4-8812-49B4-BE5A-9AB39F599164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7EDCC2-5D87-4291-BFBE-E29D91A5F37E}" type="presOf" srcId="{41C48947-075E-4162-98F6-4EDF567CFA64}" destId="{D8CD5263-DA90-4821-A990-F85EEAA9A003}" srcOrd="0" destOrd="0" presId="urn:microsoft.com/office/officeart/2005/8/layout/chevron2"/>
    <dgm:cxn modelId="{08B91595-E902-4CB1-BDC8-0284E02305B4}" type="presOf" srcId="{91D1E66A-1CF3-4569-9B76-732E9E9E4AA7}" destId="{17F55268-22B2-483A-837E-AABC177BFBB7}" srcOrd="0" destOrd="0" presId="urn:microsoft.com/office/officeart/2005/8/layout/chevron2"/>
    <dgm:cxn modelId="{CC00F08F-F689-4733-9DFF-AEF698C5C0A5}" srcId="{B76C38FA-D74E-480E-9F04-FBFE9CCDDF49}" destId="{FCDEEC7A-1BB8-4107-B11E-5B7E3E3B8DA1}" srcOrd="1" destOrd="0" parTransId="{1A28401D-12F3-4A9B-9761-921C0863FA6B}" sibTransId="{9CCB6938-95ED-41C5-862A-79A160DC4F0F}"/>
    <dgm:cxn modelId="{5EA4C197-160D-43C5-B73B-C50342A5573F}" type="presOf" srcId="{D20CD34D-9ECB-4296-9F8F-45EBA47DD3C9}" destId="{81E1F78C-B8D6-455F-8543-708729750483}" srcOrd="0" destOrd="0" presId="urn:microsoft.com/office/officeart/2005/8/layout/chevron2"/>
    <dgm:cxn modelId="{66BF6A6C-28C5-4F0A-A7E5-F60C1D775690}" srcId="{1ECD22B4-8812-49B4-BE5A-9AB39F599164}" destId="{41C48947-075E-4162-98F6-4EDF567CFA64}" srcOrd="0" destOrd="0" parTransId="{C45AC783-3FF2-4744-826D-9C76B31352AC}" sibTransId="{24F472B9-C6DF-4FF8-8820-C2CBB91AED1E}"/>
    <dgm:cxn modelId="{966C9ABE-85BF-4985-8617-1329F178A1B9}" srcId="{FCDEEC7A-1BB8-4107-B11E-5B7E3E3B8DA1}" destId="{F6C6C546-B851-4C4F-A6A7-9170B6649FE5}" srcOrd="0" destOrd="0" parTransId="{2ACADADD-DD34-4800-9EE2-C67B58175648}" sibTransId="{66CBD54D-D1D0-4211-8AB0-C360C429E0B5}"/>
    <dgm:cxn modelId="{A942D7CD-F429-43F9-A341-868E3C37F512}" type="presOf" srcId="{FCDEEC7A-1BB8-4107-B11E-5B7E3E3B8DA1}" destId="{AF873215-A8D3-4D0F-AC20-A61A29DC5C61}" srcOrd="0" destOrd="0" presId="urn:microsoft.com/office/officeart/2005/8/layout/chevron2"/>
    <dgm:cxn modelId="{15818242-CEE4-4B5D-A91E-A9E22F9C4D9B}" type="presOf" srcId="{F6C6C546-B851-4C4F-A6A7-9170B6649FE5}" destId="{D40A2DCD-AF32-4F1D-995C-1434E9FAFAB8}" srcOrd="0" destOrd="0" presId="urn:microsoft.com/office/officeart/2005/8/layout/chevron2"/>
    <dgm:cxn modelId="{E7D6475B-9460-4951-8049-AFBE73B76385}" type="presOf" srcId="{B76C38FA-D74E-480E-9F04-FBFE9CCDDF49}" destId="{BBA86397-F4D5-4792-AE8A-17472792DE51}" srcOrd="0" destOrd="0" presId="urn:microsoft.com/office/officeart/2005/8/layout/chevron2"/>
    <dgm:cxn modelId="{941202F6-A5F3-439B-93AA-2E852CC4B658}" srcId="{91D1E66A-1CF3-4569-9B76-732E9E9E4AA7}" destId="{D20CD34D-9ECB-4296-9F8F-45EBA47DD3C9}" srcOrd="0" destOrd="0" parTransId="{7A650B1C-17A7-4771-A9CF-69079361C238}" sibTransId="{DDC963C0-261D-4E86-AD1A-D1E40673E444}"/>
    <dgm:cxn modelId="{8D4F7607-2EFC-48C4-BBA4-0E95E361522A}" type="presOf" srcId="{1ECD22B4-8812-49B4-BE5A-9AB39F599164}" destId="{AC12A919-EE4E-4231-B0A2-1D3B7648FC24}" srcOrd="0" destOrd="0" presId="urn:microsoft.com/office/officeart/2005/8/layout/chevron2"/>
    <dgm:cxn modelId="{D4BAF18B-E044-41A0-A415-676787CF48A5}" srcId="{B76C38FA-D74E-480E-9F04-FBFE9CCDDF49}" destId="{91D1E66A-1CF3-4569-9B76-732E9E9E4AA7}" srcOrd="0" destOrd="0" parTransId="{45832958-61BB-4931-A92B-2C9195A0943F}" sibTransId="{C7FDE763-0F19-4FA4-A991-4A5B26FC9874}"/>
    <dgm:cxn modelId="{7F738E16-BDCD-4240-B929-067E960E6EEC}" srcId="{B76C38FA-D74E-480E-9F04-FBFE9CCDDF49}" destId="{1ECD22B4-8812-49B4-BE5A-9AB39F599164}" srcOrd="2" destOrd="0" parTransId="{1034FA50-FEEE-402C-8139-7FA95789ACEB}" sibTransId="{82ABD444-1328-4C76-84C0-C842B0007B20}"/>
    <dgm:cxn modelId="{36987F42-4BB8-43C7-89EB-ACDD8257892F}" type="presParOf" srcId="{BBA86397-F4D5-4792-AE8A-17472792DE51}" destId="{C4727BFB-E803-49AC-8A21-62641624F63E}" srcOrd="0" destOrd="0" presId="urn:microsoft.com/office/officeart/2005/8/layout/chevron2"/>
    <dgm:cxn modelId="{164C1A29-F1EB-4ED1-B366-7076AF2743D7}" type="presParOf" srcId="{C4727BFB-E803-49AC-8A21-62641624F63E}" destId="{17F55268-22B2-483A-837E-AABC177BFBB7}" srcOrd="0" destOrd="0" presId="urn:microsoft.com/office/officeart/2005/8/layout/chevron2"/>
    <dgm:cxn modelId="{51B665B1-5299-45B5-9CAC-6FDFAE8E4B54}" type="presParOf" srcId="{C4727BFB-E803-49AC-8A21-62641624F63E}" destId="{81E1F78C-B8D6-455F-8543-708729750483}" srcOrd="1" destOrd="0" presId="urn:microsoft.com/office/officeart/2005/8/layout/chevron2"/>
    <dgm:cxn modelId="{C4C59B70-C133-4411-A7D4-C95E53829EF5}" type="presParOf" srcId="{BBA86397-F4D5-4792-AE8A-17472792DE51}" destId="{01A55598-3957-4193-997A-E059435AEE90}" srcOrd="1" destOrd="0" presId="urn:microsoft.com/office/officeart/2005/8/layout/chevron2"/>
    <dgm:cxn modelId="{E0CF7B55-3EF5-47B0-804B-9C9BFB0CF472}" type="presParOf" srcId="{BBA86397-F4D5-4792-AE8A-17472792DE51}" destId="{CDA10645-D032-4129-AA26-0061969196F3}" srcOrd="2" destOrd="0" presId="urn:microsoft.com/office/officeart/2005/8/layout/chevron2"/>
    <dgm:cxn modelId="{2203C28C-5A1D-4DF4-9B9D-0884156006AA}" type="presParOf" srcId="{CDA10645-D032-4129-AA26-0061969196F3}" destId="{AF873215-A8D3-4D0F-AC20-A61A29DC5C61}" srcOrd="0" destOrd="0" presId="urn:microsoft.com/office/officeart/2005/8/layout/chevron2"/>
    <dgm:cxn modelId="{8B2B97C8-DAFA-4365-A2CF-1C06A37663CD}" type="presParOf" srcId="{CDA10645-D032-4129-AA26-0061969196F3}" destId="{D40A2DCD-AF32-4F1D-995C-1434E9FAFAB8}" srcOrd="1" destOrd="0" presId="urn:microsoft.com/office/officeart/2005/8/layout/chevron2"/>
    <dgm:cxn modelId="{9CCE61F4-C5E8-4C90-87D2-4D70B163E338}" type="presParOf" srcId="{BBA86397-F4D5-4792-AE8A-17472792DE51}" destId="{FCD7B31B-0C58-4689-B569-3C09B9EF5E25}" srcOrd="3" destOrd="0" presId="urn:microsoft.com/office/officeart/2005/8/layout/chevron2"/>
    <dgm:cxn modelId="{457B1621-B09A-4D27-AA7C-FA7804F8EFE6}" type="presParOf" srcId="{BBA86397-F4D5-4792-AE8A-17472792DE51}" destId="{30A20397-49CC-4EAB-9D39-3320FED4F21A}" srcOrd="4" destOrd="0" presId="urn:microsoft.com/office/officeart/2005/8/layout/chevron2"/>
    <dgm:cxn modelId="{F8CA08C8-0DDE-4BF3-924A-1A5EF4C4C336}" type="presParOf" srcId="{30A20397-49CC-4EAB-9D39-3320FED4F21A}" destId="{AC12A919-EE4E-4231-B0A2-1D3B7648FC24}" srcOrd="0" destOrd="0" presId="urn:microsoft.com/office/officeart/2005/8/layout/chevron2"/>
    <dgm:cxn modelId="{E10138E4-4739-4AE4-8BF4-E816A27D4A38}" type="presParOf" srcId="{30A20397-49CC-4EAB-9D39-3320FED4F21A}" destId="{D8CD5263-DA90-4821-A990-F85EEAA9A00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D20C1C-1DFC-4C44-96F2-AEB65696FBE8}" type="doc">
      <dgm:prSet loTypeId="urn:microsoft.com/office/officeart/2009/3/layout/CircleRelationship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1F537F-30AC-4647-9DDA-4D84DF2F7BD8}">
      <dgm:prSet phldrT="[Text]"/>
      <dgm:spPr>
        <a:solidFill>
          <a:srgbClr val="FFC000"/>
        </a:solidFill>
      </dgm:spPr>
      <dgm:t>
        <a:bodyPr/>
        <a:lstStyle/>
        <a:p>
          <a:r>
            <a:rPr lang="fa-IR" dirty="0" smtClean="0">
              <a:cs typeface="B Nazanin" panose="00000400000000000000" pitchFamily="2" charset="-78"/>
            </a:rPr>
            <a:t>نرم افزار</a:t>
          </a:r>
          <a:endParaRPr lang="en-US" dirty="0">
            <a:cs typeface="B Nazanin" panose="00000400000000000000" pitchFamily="2" charset="-78"/>
          </a:endParaRPr>
        </a:p>
      </dgm:t>
    </dgm:pt>
    <dgm:pt modelId="{AF03999B-317A-474A-AAF7-43332E348181}" type="parTrans" cxnId="{5B8335C8-9CBC-4E2F-B887-C2F5E55A21E7}">
      <dgm:prSet/>
      <dgm:spPr/>
      <dgm:t>
        <a:bodyPr/>
        <a:lstStyle/>
        <a:p>
          <a:endParaRPr lang="en-US">
            <a:cs typeface="B Nazanin" panose="00000400000000000000" pitchFamily="2" charset="-78"/>
          </a:endParaRPr>
        </a:p>
      </dgm:t>
    </dgm:pt>
    <dgm:pt modelId="{F6AD682E-DDBD-42F6-A27E-482569841134}" type="sibTrans" cxnId="{5B8335C8-9CBC-4E2F-B887-C2F5E55A21E7}">
      <dgm:prSet/>
      <dgm:spPr/>
      <dgm:t>
        <a:bodyPr/>
        <a:lstStyle/>
        <a:p>
          <a:endParaRPr lang="en-US">
            <a:cs typeface="B Nazanin" panose="00000400000000000000" pitchFamily="2" charset="-78"/>
          </a:endParaRPr>
        </a:p>
      </dgm:t>
    </dgm:pt>
    <dgm:pt modelId="{7B7C7DAD-4CF9-474F-8D0E-019892B809DB}" type="pres">
      <dgm:prSet presAssocID="{B1D20C1C-1DFC-4C44-96F2-AEB65696FBE8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779FA525-6C25-4EEB-9BCE-4DE3DD3A2ECC}" type="pres">
      <dgm:prSet presAssocID="{7D1F537F-30AC-4647-9DDA-4D84DF2F7BD8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en-US"/>
        </a:p>
      </dgm:t>
    </dgm:pt>
    <dgm:pt modelId="{1504FBC5-5782-4DEB-BE71-DAA2B3C34BF3}" type="pres">
      <dgm:prSet presAssocID="{7D1F537F-30AC-4647-9DDA-4D84DF2F7BD8}" presName="Accent1" presStyleLbl="node1" presStyleIdx="0" presStyleCnt="6"/>
      <dgm:spPr/>
    </dgm:pt>
    <dgm:pt modelId="{A72BAD99-8A55-4BAC-AF48-BD2559AA9AC5}" type="pres">
      <dgm:prSet presAssocID="{7D1F537F-30AC-4647-9DDA-4D84DF2F7BD8}" presName="Accent2" presStyleLbl="node1" presStyleIdx="1" presStyleCnt="6"/>
      <dgm:spPr/>
    </dgm:pt>
    <dgm:pt modelId="{D1549A6E-495F-4928-B97C-1B12C27EDCC1}" type="pres">
      <dgm:prSet presAssocID="{7D1F537F-30AC-4647-9DDA-4D84DF2F7BD8}" presName="Accent3" presStyleLbl="node1" presStyleIdx="2" presStyleCnt="6"/>
      <dgm:spPr/>
    </dgm:pt>
    <dgm:pt modelId="{98804E08-8FEF-4CF7-B50D-B9753C3FC24C}" type="pres">
      <dgm:prSet presAssocID="{7D1F537F-30AC-4647-9DDA-4D84DF2F7BD8}" presName="Accent4" presStyleLbl="node1" presStyleIdx="3" presStyleCnt="6"/>
      <dgm:spPr/>
    </dgm:pt>
    <dgm:pt modelId="{4CC518C9-3B82-42A2-896F-87A07EA0B2C3}" type="pres">
      <dgm:prSet presAssocID="{7D1F537F-30AC-4647-9DDA-4D84DF2F7BD8}" presName="Accent5" presStyleLbl="node1" presStyleIdx="4" presStyleCnt="6"/>
      <dgm:spPr/>
    </dgm:pt>
    <dgm:pt modelId="{CC6664C7-E7D4-4BA3-8AB6-932AC3116DB9}" type="pres">
      <dgm:prSet presAssocID="{7D1F537F-30AC-4647-9DDA-4D84DF2F7BD8}" presName="Accent6" presStyleLbl="node1" presStyleIdx="5" presStyleCnt="6"/>
      <dgm:spPr/>
    </dgm:pt>
  </dgm:ptLst>
  <dgm:cxnLst>
    <dgm:cxn modelId="{19585B49-BF11-430B-8A6B-4B354F0693BC}" type="presOf" srcId="{7D1F537F-30AC-4647-9DDA-4D84DF2F7BD8}" destId="{779FA525-6C25-4EEB-9BCE-4DE3DD3A2ECC}" srcOrd="0" destOrd="0" presId="urn:microsoft.com/office/officeart/2009/3/layout/CircleRelationship"/>
    <dgm:cxn modelId="{5B8335C8-9CBC-4E2F-B887-C2F5E55A21E7}" srcId="{B1D20C1C-1DFC-4C44-96F2-AEB65696FBE8}" destId="{7D1F537F-30AC-4647-9DDA-4D84DF2F7BD8}" srcOrd="0" destOrd="0" parTransId="{AF03999B-317A-474A-AAF7-43332E348181}" sibTransId="{F6AD682E-DDBD-42F6-A27E-482569841134}"/>
    <dgm:cxn modelId="{22D9D338-9CEC-4936-8231-7BD062E26E37}" type="presOf" srcId="{B1D20C1C-1DFC-4C44-96F2-AEB65696FBE8}" destId="{7B7C7DAD-4CF9-474F-8D0E-019892B809DB}" srcOrd="0" destOrd="0" presId="urn:microsoft.com/office/officeart/2009/3/layout/CircleRelationship"/>
    <dgm:cxn modelId="{C263A72C-02E5-4CD7-9DF8-B7D6CA079A50}" type="presParOf" srcId="{7B7C7DAD-4CF9-474F-8D0E-019892B809DB}" destId="{779FA525-6C25-4EEB-9BCE-4DE3DD3A2ECC}" srcOrd="0" destOrd="0" presId="urn:microsoft.com/office/officeart/2009/3/layout/CircleRelationship"/>
    <dgm:cxn modelId="{2349CB33-12CC-4087-9AA2-9981E78B4DC6}" type="presParOf" srcId="{7B7C7DAD-4CF9-474F-8D0E-019892B809DB}" destId="{1504FBC5-5782-4DEB-BE71-DAA2B3C34BF3}" srcOrd="1" destOrd="0" presId="urn:microsoft.com/office/officeart/2009/3/layout/CircleRelationship"/>
    <dgm:cxn modelId="{819EA6FD-70D0-4ACC-BF4E-D13AFE19ECED}" type="presParOf" srcId="{7B7C7DAD-4CF9-474F-8D0E-019892B809DB}" destId="{A72BAD99-8A55-4BAC-AF48-BD2559AA9AC5}" srcOrd="2" destOrd="0" presId="urn:microsoft.com/office/officeart/2009/3/layout/CircleRelationship"/>
    <dgm:cxn modelId="{4DA2A5BF-5309-46AB-B8AE-938A9173E4B9}" type="presParOf" srcId="{7B7C7DAD-4CF9-474F-8D0E-019892B809DB}" destId="{D1549A6E-495F-4928-B97C-1B12C27EDCC1}" srcOrd="3" destOrd="0" presId="urn:microsoft.com/office/officeart/2009/3/layout/CircleRelationship"/>
    <dgm:cxn modelId="{BC942E54-DE3A-4F19-A07A-2475B5262B3E}" type="presParOf" srcId="{7B7C7DAD-4CF9-474F-8D0E-019892B809DB}" destId="{98804E08-8FEF-4CF7-B50D-B9753C3FC24C}" srcOrd="4" destOrd="0" presId="urn:microsoft.com/office/officeart/2009/3/layout/CircleRelationship"/>
    <dgm:cxn modelId="{3487948E-5455-445B-ADEB-05020EEB6C24}" type="presParOf" srcId="{7B7C7DAD-4CF9-474F-8D0E-019892B809DB}" destId="{4CC518C9-3B82-42A2-896F-87A07EA0B2C3}" srcOrd="5" destOrd="0" presId="urn:microsoft.com/office/officeart/2009/3/layout/CircleRelationship"/>
    <dgm:cxn modelId="{28C6D398-0708-4A33-978E-EE3617171B11}" type="presParOf" srcId="{7B7C7DAD-4CF9-474F-8D0E-019892B809DB}" destId="{CC6664C7-E7D4-4BA3-8AB6-932AC3116DB9}" srcOrd="6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6C38FA-D74E-480E-9F04-FBFE9CCDDF4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D1E66A-1CF3-4569-9B76-732E9E9E4AA7}">
      <dgm:prSet phldrT="[Text]"/>
      <dgm:spPr/>
      <dgm:t>
        <a:bodyPr/>
        <a:lstStyle/>
        <a:p>
          <a:pPr rtl="1"/>
          <a:r>
            <a:rPr lang="fa-IR" dirty="0" smtClean="0">
              <a:cs typeface="B Nazanin" panose="00000400000000000000" pitchFamily="2" charset="-78"/>
            </a:rPr>
            <a:t>گروه 1</a:t>
          </a:r>
          <a:endParaRPr lang="en-US" dirty="0">
            <a:cs typeface="B Nazanin" panose="00000400000000000000" pitchFamily="2" charset="-78"/>
          </a:endParaRPr>
        </a:p>
      </dgm:t>
    </dgm:pt>
    <dgm:pt modelId="{45832958-61BB-4931-A92B-2C9195A0943F}" type="parTrans" cxnId="{D4BAF18B-E044-41A0-A415-676787CF48A5}">
      <dgm:prSet/>
      <dgm:spPr/>
      <dgm:t>
        <a:bodyPr/>
        <a:lstStyle/>
        <a:p>
          <a:pPr rtl="1"/>
          <a:endParaRPr lang="en-US">
            <a:cs typeface="B Nazanin" panose="00000400000000000000" pitchFamily="2" charset="-78"/>
          </a:endParaRPr>
        </a:p>
      </dgm:t>
    </dgm:pt>
    <dgm:pt modelId="{C7FDE763-0F19-4FA4-A991-4A5B26FC9874}" type="sibTrans" cxnId="{D4BAF18B-E044-41A0-A415-676787CF48A5}">
      <dgm:prSet/>
      <dgm:spPr/>
      <dgm:t>
        <a:bodyPr/>
        <a:lstStyle/>
        <a:p>
          <a:pPr rtl="1"/>
          <a:endParaRPr lang="en-US">
            <a:cs typeface="B Nazanin" panose="00000400000000000000" pitchFamily="2" charset="-78"/>
          </a:endParaRPr>
        </a:p>
      </dgm:t>
    </dgm:pt>
    <dgm:pt modelId="{D20CD34D-9ECB-4296-9F8F-45EBA47DD3C9}">
      <dgm:prSet phldrT="[Text]"/>
      <dgm:spPr/>
      <dgm:t>
        <a:bodyPr/>
        <a:lstStyle/>
        <a:p>
          <a:pPr rtl="1"/>
          <a:r>
            <a:rPr lang="fa-IR" dirty="0" smtClean="0">
              <a:cs typeface="B Nazanin" panose="00000400000000000000" pitchFamily="2" charset="-78"/>
            </a:rPr>
            <a:t>حداقل 3 درس</a:t>
          </a:r>
          <a:endParaRPr lang="en-US" dirty="0">
            <a:cs typeface="B Nazanin" panose="00000400000000000000" pitchFamily="2" charset="-78"/>
          </a:endParaRPr>
        </a:p>
      </dgm:t>
    </dgm:pt>
    <dgm:pt modelId="{7A650B1C-17A7-4771-A9CF-69079361C238}" type="parTrans" cxnId="{941202F6-A5F3-439B-93AA-2E852CC4B658}">
      <dgm:prSet/>
      <dgm:spPr/>
      <dgm:t>
        <a:bodyPr/>
        <a:lstStyle/>
        <a:p>
          <a:pPr rtl="1"/>
          <a:endParaRPr lang="en-US">
            <a:cs typeface="B Nazanin" panose="00000400000000000000" pitchFamily="2" charset="-78"/>
          </a:endParaRPr>
        </a:p>
      </dgm:t>
    </dgm:pt>
    <dgm:pt modelId="{DDC963C0-261D-4E86-AD1A-D1E40673E444}" type="sibTrans" cxnId="{941202F6-A5F3-439B-93AA-2E852CC4B658}">
      <dgm:prSet/>
      <dgm:spPr/>
      <dgm:t>
        <a:bodyPr/>
        <a:lstStyle/>
        <a:p>
          <a:pPr rtl="1"/>
          <a:endParaRPr lang="en-US">
            <a:cs typeface="B Nazanin" panose="00000400000000000000" pitchFamily="2" charset="-78"/>
          </a:endParaRPr>
        </a:p>
      </dgm:t>
    </dgm:pt>
    <dgm:pt modelId="{FCDEEC7A-1BB8-4107-B11E-5B7E3E3B8DA1}">
      <dgm:prSet phldrT="[Text]"/>
      <dgm:spPr/>
      <dgm:t>
        <a:bodyPr/>
        <a:lstStyle/>
        <a:p>
          <a:pPr rtl="1"/>
          <a:r>
            <a:rPr lang="fa-IR" dirty="0" smtClean="0">
              <a:cs typeface="B Nazanin" panose="00000400000000000000" pitchFamily="2" charset="-78"/>
            </a:rPr>
            <a:t>گروه 2</a:t>
          </a:r>
          <a:endParaRPr lang="en-US" dirty="0">
            <a:cs typeface="B Nazanin" panose="00000400000000000000" pitchFamily="2" charset="-78"/>
          </a:endParaRPr>
        </a:p>
      </dgm:t>
    </dgm:pt>
    <dgm:pt modelId="{1A28401D-12F3-4A9B-9761-921C0863FA6B}" type="parTrans" cxnId="{CC00F08F-F689-4733-9DFF-AEF698C5C0A5}">
      <dgm:prSet/>
      <dgm:spPr/>
      <dgm:t>
        <a:bodyPr/>
        <a:lstStyle/>
        <a:p>
          <a:pPr rtl="1"/>
          <a:endParaRPr lang="en-US">
            <a:cs typeface="B Nazanin" panose="00000400000000000000" pitchFamily="2" charset="-78"/>
          </a:endParaRPr>
        </a:p>
      </dgm:t>
    </dgm:pt>
    <dgm:pt modelId="{9CCB6938-95ED-41C5-862A-79A160DC4F0F}" type="sibTrans" cxnId="{CC00F08F-F689-4733-9DFF-AEF698C5C0A5}">
      <dgm:prSet/>
      <dgm:spPr/>
      <dgm:t>
        <a:bodyPr/>
        <a:lstStyle/>
        <a:p>
          <a:pPr rtl="1"/>
          <a:endParaRPr lang="en-US">
            <a:cs typeface="B Nazanin" panose="00000400000000000000" pitchFamily="2" charset="-78"/>
          </a:endParaRPr>
        </a:p>
      </dgm:t>
    </dgm:pt>
    <dgm:pt modelId="{F6C6C546-B851-4C4F-A6A7-9170B6649FE5}">
      <dgm:prSet phldrT="[Text]"/>
      <dgm:spPr/>
      <dgm:t>
        <a:bodyPr/>
        <a:lstStyle/>
        <a:p>
          <a:pPr rtl="1"/>
          <a:r>
            <a:rPr lang="fa-IR" dirty="0" smtClean="0">
              <a:cs typeface="B Nazanin" panose="00000400000000000000" pitchFamily="2" charset="-78"/>
            </a:rPr>
            <a:t>حداقل 2 درس</a:t>
          </a:r>
          <a:endParaRPr lang="en-US" dirty="0">
            <a:cs typeface="B Nazanin" panose="00000400000000000000" pitchFamily="2" charset="-78"/>
          </a:endParaRPr>
        </a:p>
      </dgm:t>
    </dgm:pt>
    <dgm:pt modelId="{2ACADADD-DD34-4800-9EE2-C67B58175648}" type="parTrans" cxnId="{966C9ABE-85BF-4985-8617-1329F178A1B9}">
      <dgm:prSet/>
      <dgm:spPr/>
      <dgm:t>
        <a:bodyPr/>
        <a:lstStyle/>
        <a:p>
          <a:pPr rtl="1"/>
          <a:endParaRPr lang="en-US">
            <a:cs typeface="B Nazanin" panose="00000400000000000000" pitchFamily="2" charset="-78"/>
          </a:endParaRPr>
        </a:p>
      </dgm:t>
    </dgm:pt>
    <dgm:pt modelId="{66CBD54D-D1D0-4211-8AB0-C360C429E0B5}" type="sibTrans" cxnId="{966C9ABE-85BF-4985-8617-1329F178A1B9}">
      <dgm:prSet/>
      <dgm:spPr/>
      <dgm:t>
        <a:bodyPr/>
        <a:lstStyle/>
        <a:p>
          <a:pPr rtl="1"/>
          <a:endParaRPr lang="en-US">
            <a:cs typeface="B Nazanin" panose="00000400000000000000" pitchFamily="2" charset="-78"/>
          </a:endParaRPr>
        </a:p>
      </dgm:t>
    </dgm:pt>
    <dgm:pt modelId="{1ECD22B4-8812-49B4-BE5A-9AB39F599164}">
      <dgm:prSet phldrT="[Text]"/>
      <dgm:spPr/>
      <dgm:t>
        <a:bodyPr/>
        <a:lstStyle/>
        <a:p>
          <a:pPr rtl="1"/>
          <a:r>
            <a:rPr lang="fa-IR" dirty="0" smtClean="0">
              <a:cs typeface="B Nazanin" panose="00000400000000000000" pitchFamily="2" charset="-78"/>
            </a:rPr>
            <a:t>گروه 3</a:t>
          </a:r>
          <a:endParaRPr lang="en-US" dirty="0">
            <a:cs typeface="B Nazanin" panose="00000400000000000000" pitchFamily="2" charset="-78"/>
          </a:endParaRPr>
        </a:p>
      </dgm:t>
    </dgm:pt>
    <dgm:pt modelId="{1034FA50-FEEE-402C-8139-7FA95789ACEB}" type="parTrans" cxnId="{7F738E16-BDCD-4240-B929-067E960E6EEC}">
      <dgm:prSet/>
      <dgm:spPr/>
      <dgm:t>
        <a:bodyPr/>
        <a:lstStyle/>
        <a:p>
          <a:pPr rtl="1"/>
          <a:endParaRPr lang="en-US">
            <a:cs typeface="B Nazanin" panose="00000400000000000000" pitchFamily="2" charset="-78"/>
          </a:endParaRPr>
        </a:p>
      </dgm:t>
    </dgm:pt>
    <dgm:pt modelId="{82ABD444-1328-4C76-84C0-C842B0007B20}" type="sibTrans" cxnId="{7F738E16-BDCD-4240-B929-067E960E6EEC}">
      <dgm:prSet/>
      <dgm:spPr/>
      <dgm:t>
        <a:bodyPr/>
        <a:lstStyle/>
        <a:p>
          <a:pPr rtl="1"/>
          <a:endParaRPr lang="en-US">
            <a:cs typeface="B Nazanin" panose="00000400000000000000" pitchFamily="2" charset="-78"/>
          </a:endParaRPr>
        </a:p>
      </dgm:t>
    </dgm:pt>
    <dgm:pt modelId="{41C48947-075E-4162-98F6-4EDF567CFA64}">
      <dgm:prSet phldrT="[Text]"/>
      <dgm:spPr/>
      <dgm:t>
        <a:bodyPr/>
        <a:lstStyle/>
        <a:p>
          <a:pPr rtl="1"/>
          <a:r>
            <a:rPr lang="fa-IR" dirty="0" smtClean="0">
              <a:cs typeface="B Nazanin" panose="00000400000000000000" pitchFamily="2" charset="-78"/>
            </a:rPr>
            <a:t>حداکثر 3 درس</a:t>
          </a:r>
          <a:endParaRPr lang="en-US" dirty="0">
            <a:cs typeface="B Nazanin" panose="00000400000000000000" pitchFamily="2" charset="-78"/>
          </a:endParaRPr>
        </a:p>
      </dgm:t>
    </dgm:pt>
    <dgm:pt modelId="{C45AC783-3FF2-4744-826D-9C76B31352AC}" type="parTrans" cxnId="{66BF6A6C-28C5-4F0A-A7E5-F60C1D775690}">
      <dgm:prSet/>
      <dgm:spPr/>
      <dgm:t>
        <a:bodyPr/>
        <a:lstStyle/>
        <a:p>
          <a:pPr rtl="1"/>
          <a:endParaRPr lang="en-US">
            <a:cs typeface="B Nazanin" panose="00000400000000000000" pitchFamily="2" charset="-78"/>
          </a:endParaRPr>
        </a:p>
      </dgm:t>
    </dgm:pt>
    <dgm:pt modelId="{24F472B9-C6DF-4FF8-8820-C2CBB91AED1E}" type="sibTrans" cxnId="{66BF6A6C-28C5-4F0A-A7E5-F60C1D775690}">
      <dgm:prSet/>
      <dgm:spPr/>
      <dgm:t>
        <a:bodyPr/>
        <a:lstStyle/>
        <a:p>
          <a:pPr rtl="1"/>
          <a:endParaRPr lang="en-US">
            <a:cs typeface="B Nazanin" panose="00000400000000000000" pitchFamily="2" charset="-78"/>
          </a:endParaRPr>
        </a:p>
      </dgm:t>
    </dgm:pt>
    <dgm:pt modelId="{BBA86397-F4D5-4792-AE8A-17472792DE51}" type="pres">
      <dgm:prSet presAssocID="{B76C38FA-D74E-480E-9F04-FBFE9CCDDF49}" presName="linearFlow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727BFB-E803-49AC-8A21-62641624F63E}" type="pres">
      <dgm:prSet presAssocID="{91D1E66A-1CF3-4569-9B76-732E9E9E4AA7}" presName="composite" presStyleCnt="0"/>
      <dgm:spPr/>
    </dgm:pt>
    <dgm:pt modelId="{17F55268-22B2-483A-837E-AABC177BFBB7}" type="pres">
      <dgm:prSet presAssocID="{91D1E66A-1CF3-4569-9B76-732E9E9E4AA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E1F78C-B8D6-455F-8543-708729750483}" type="pres">
      <dgm:prSet presAssocID="{91D1E66A-1CF3-4569-9B76-732E9E9E4AA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A55598-3957-4193-997A-E059435AEE90}" type="pres">
      <dgm:prSet presAssocID="{C7FDE763-0F19-4FA4-A991-4A5B26FC9874}" presName="sp" presStyleCnt="0"/>
      <dgm:spPr/>
    </dgm:pt>
    <dgm:pt modelId="{CDA10645-D032-4129-AA26-0061969196F3}" type="pres">
      <dgm:prSet presAssocID="{FCDEEC7A-1BB8-4107-B11E-5B7E3E3B8DA1}" presName="composite" presStyleCnt="0"/>
      <dgm:spPr/>
    </dgm:pt>
    <dgm:pt modelId="{AF873215-A8D3-4D0F-AC20-A61A29DC5C61}" type="pres">
      <dgm:prSet presAssocID="{FCDEEC7A-1BB8-4107-B11E-5B7E3E3B8DA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0A2DCD-AF32-4F1D-995C-1434E9FAFAB8}" type="pres">
      <dgm:prSet presAssocID="{FCDEEC7A-1BB8-4107-B11E-5B7E3E3B8DA1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D7B31B-0C58-4689-B569-3C09B9EF5E25}" type="pres">
      <dgm:prSet presAssocID="{9CCB6938-95ED-41C5-862A-79A160DC4F0F}" presName="sp" presStyleCnt="0"/>
      <dgm:spPr/>
    </dgm:pt>
    <dgm:pt modelId="{30A20397-49CC-4EAB-9D39-3320FED4F21A}" type="pres">
      <dgm:prSet presAssocID="{1ECD22B4-8812-49B4-BE5A-9AB39F599164}" presName="composite" presStyleCnt="0"/>
      <dgm:spPr/>
    </dgm:pt>
    <dgm:pt modelId="{AC12A919-EE4E-4231-B0A2-1D3B7648FC24}" type="pres">
      <dgm:prSet presAssocID="{1ECD22B4-8812-49B4-BE5A-9AB39F59916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CD5263-DA90-4821-A990-F85EEAA9A003}" type="pres">
      <dgm:prSet presAssocID="{1ECD22B4-8812-49B4-BE5A-9AB39F599164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87014F9-08EA-44A5-A072-C8CC8C9E69C4}" type="presOf" srcId="{1ECD22B4-8812-49B4-BE5A-9AB39F599164}" destId="{AC12A919-EE4E-4231-B0A2-1D3B7648FC24}" srcOrd="0" destOrd="0" presId="urn:microsoft.com/office/officeart/2005/8/layout/chevron2"/>
    <dgm:cxn modelId="{CC00F08F-F689-4733-9DFF-AEF698C5C0A5}" srcId="{B76C38FA-D74E-480E-9F04-FBFE9CCDDF49}" destId="{FCDEEC7A-1BB8-4107-B11E-5B7E3E3B8DA1}" srcOrd="1" destOrd="0" parTransId="{1A28401D-12F3-4A9B-9761-921C0863FA6B}" sibTransId="{9CCB6938-95ED-41C5-862A-79A160DC4F0F}"/>
    <dgm:cxn modelId="{60243156-D4AF-479B-B464-BF569E786412}" type="presOf" srcId="{91D1E66A-1CF3-4569-9B76-732E9E9E4AA7}" destId="{17F55268-22B2-483A-837E-AABC177BFBB7}" srcOrd="0" destOrd="0" presId="urn:microsoft.com/office/officeart/2005/8/layout/chevron2"/>
    <dgm:cxn modelId="{66BF6A6C-28C5-4F0A-A7E5-F60C1D775690}" srcId="{1ECD22B4-8812-49B4-BE5A-9AB39F599164}" destId="{41C48947-075E-4162-98F6-4EDF567CFA64}" srcOrd="0" destOrd="0" parTransId="{C45AC783-3FF2-4744-826D-9C76B31352AC}" sibTransId="{24F472B9-C6DF-4FF8-8820-C2CBB91AED1E}"/>
    <dgm:cxn modelId="{966C9ABE-85BF-4985-8617-1329F178A1B9}" srcId="{FCDEEC7A-1BB8-4107-B11E-5B7E3E3B8DA1}" destId="{F6C6C546-B851-4C4F-A6A7-9170B6649FE5}" srcOrd="0" destOrd="0" parTransId="{2ACADADD-DD34-4800-9EE2-C67B58175648}" sibTransId="{66CBD54D-D1D0-4211-8AB0-C360C429E0B5}"/>
    <dgm:cxn modelId="{EE03803A-9197-49B3-8E43-B79F8C664296}" type="presOf" srcId="{FCDEEC7A-1BB8-4107-B11E-5B7E3E3B8DA1}" destId="{AF873215-A8D3-4D0F-AC20-A61A29DC5C61}" srcOrd="0" destOrd="0" presId="urn:microsoft.com/office/officeart/2005/8/layout/chevron2"/>
    <dgm:cxn modelId="{8F65AC1F-55B4-43DE-9A65-6A4CD330E4D3}" type="presOf" srcId="{F6C6C546-B851-4C4F-A6A7-9170B6649FE5}" destId="{D40A2DCD-AF32-4F1D-995C-1434E9FAFAB8}" srcOrd="0" destOrd="0" presId="urn:microsoft.com/office/officeart/2005/8/layout/chevron2"/>
    <dgm:cxn modelId="{1BBB4E79-234A-4064-BC5E-2DB698C41539}" type="presOf" srcId="{B76C38FA-D74E-480E-9F04-FBFE9CCDDF49}" destId="{BBA86397-F4D5-4792-AE8A-17472792DE51}" srcOrd="0" destOrd="0" presId="urn:microsoft.com/office/officeart/2005/8/layout/chevron2"/>
    <dgm:cxn modelId="{4D3A2CF0-7D47-4341-89DF-C0F0A3B6D43F}" type="presOf" srcId="{41C48947-075E-4162-98F6-4EDF567CFA64}" destId="{D8CD5263-DA90-4821-A990-F85EEAA9A003}" srcOrd="0" destOrd="0" presId="urn:microsoft.com/office/officeart/2005/8/layout/chevron2"/>
    <dgm:cxn modelId="{941202F6-A5F3-439B-93AA-2E852CC4B658}" srcId="{91D1E66A-1CF3-4569-9B76-732E9E9E4AA7}" destId="{D20CD34D-9ECB-4296-9F8F-45EBA47DD3C9}" srcOrd="0" destOrd="0" parTransId="{7A650B1C-17A7-4771-A9CF-69079361C238}" sibTransId="{DDC963C0-261D-4E86-AD1A-D1E40673E444}"/>
    <dgm:cxn modelId="{D4BAF18B-E044-41A0-A415-676787CF48A5}" srcId="{B76C38FA-D74E-480E-9F04-FBFE9CCDDF49}" destId="{91D1E66A-1CF3-4569-9B76-732E9E9E4AA7}" srcOrd="0" destOrd="0" parTransId="{45832958-61BB-4931-A92B-2C9195A0943F}" sibTransId="{C7FDE763-0F19-4FA4-A991-4A5B26FC9874}"/>
    <dgm:cxn modelId="{7F738E16-BDCD-4240-B929-067E960E6EEC}" srcId="{B76C38FA-D74E-480E-9F04-FBFE9CCDDF49}" destId="{1ECD22B4-8812-49B4-BE5A-9AB39F599164}" srcOrd="2" destOrd="0" parTransId="{1034FA50-FEEE-402C-8139-7FA95789ACEB}" sibTransId="{82ABD444-1328-4C76-84C0-C842B0007B20}"/>
    <dgm:cxn modelId="{CD0BDFC0-8F96-4333-993D-3743D3835A17}" type="presOf" srcId="{D20CD34D-9ECB-4296-9F8F-45EBA47DD3C9}" destId="{81E1F78C-B8D6-455F-8543-708729750483}" srcOrd="0" destOrd="0" presId="urn:microsoft.com/office/officeart/2005/8/layout/chevron2"/>
    <dgm:cxn modelId="{0FB790BB-991E-4366-A90D-A53AB6AF8018}" type="presParOf" srcId="{BBA86397-F4D5-4792-AE8A-17472792DE51}" destId="{C4727BFB-E803-49AC-8A21-62641624F63E}" srcOrd="0" destOrd="0" presId="urn:microsoft.com/office/officeart/2005/8/layout/chevron2"/>
    <dgm:cxn modelId="{353437CA-3BE2-4C7C-AC3C-3EA32348C996}" type="presParOf" srcId="{C4727BFB-E803-49AC-8A21-62641624F63E}" destId="{17F55268-22B2-483A-837E-AABC177BFBB7}" srcOrd="0" destOrd="0" presId="urn:microsoft.com/office/officeart/2005/8/layout/chevron2"/>
    <dgm:cxn modelId="{00F364C3-D843-4603-B8C3-09980451489F}" type="presParOf" srcId="{C4727BFB-E803-49AC-8A21-62641624F63E}" destId="{81E1F78C-B8D6-455F-8543-708729750483}" srcOrd="1" destOrd="0" presId="urn:microsoft.com/office/officeart/2005/8/layout/chevron2"/>
    <dgm:cxn modelId="{36A3A073-87F2-4C29-B8F0-D30017B42698}" type="presParOf" srcId="{BBA86397-F4D5-4792-AE8A-17472792DE51}" destId="{01A55598-3957-4193-997A-E059435AEE90}" srcOrd="1" destOrd="0" presId="urn:microsoft.com/office/officeart/2005/8/layout/chevron2"/>
    <dgm:cxn modelId="{471EEDF0-96EC-409B-ADF1-0079219495E9}" type="presParOf" srcId="{BBA86397-F4D5-4792-AE8A-17472792DE51}" destId="{CDA10645-D032-4129-AA26-0061969196F3}" srcOrd="2" destOrd="0" presId="urn:microsoft.com/office/officeart/2005/8/layout/chevron2"/>
    <dgm:cxn modelId="{497570C6-2B18-4CEB-A09C-48BD494AB12B}" type="presParOf" srcId="{CDA10645-D032-4129-AA26-0061969196F3}" destId="{AF873215-A8D3-4D0F-AC20-A61A29DC5C61}" srcOrd="0" destOrd="0" presId="urn:microsoft.com/office/officeart/2005/8/layout/chevron2"/>
    <dgm:cxn modelId="{B96B8553-DDAA-4D65-83A3-73AF922B8618}" type="presParOf" srcId="{CDA10645-D032-4129-AA26-0061969196F3}" destId="{D40A2DCD-AF32-4F1D-995C-1434E9FAFAB8}" srcOrd="1" destOrd="0" presId="urn:microsoft.com/office/officeart/2005/8/layout/chevron2"/>
    <dgm:cxn modelId="{7A9B52ED-3682-40AD-99CF-6AEDDCF4546C}" type="presParOf" srcId="{BBA86397-F4D5-4792-AE8A-17472792DE51}" destId="{FCD7B31B-0C58-4689-B569-3C09B9EF5E25}" srcOrd="3" destOrd="0" presId="urn:microsoft.com/office/officeart/2005/8/layout/chevron2"/>
    <dgm:cxn modelId="{0EF5B669-55D9-41FA-8685-0C0B81B96CE1}" type="presParOf" srcId="{BBA86397-F4D5-4792-AE8A-17472792DE51}" destId="{30A20397-49CC-4EAB-9D39-3320FED4F21A}" srcOrd="4" destOrd="0" presId="urn:microsoft.com/office/officeart/2005/8/layout/chevron2"/>
    <dgm:cxn modelId="{355BBD9A-F0EB-4E1A-838F-9F537C6A22F6}" type="presParOf" srcId="{30A20397-49CC-4EAB-9D39-3320FED4F21A}" destId="{AC12A919-EE4E-4231-B0A2-1D3B7648FC24}" srcOrd="0" destOrd="0" presId="urn:microsoft.com/office/officeart/2005/8/layout/chevron2"/>
    <dgm:cxn modelId="{19DDD5C1-E8AE-4A63-859A-43CB3F9CAF42}" type="presParOf" srcId="{30A20397-49CC-4EAB-9D39-3320FED4F21A}" destId="{D8CD5263-DA90-4821-A990-F85EEAA9A00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D20C1C-1DFC-4C44-96F2-AEB65696FBE8}" type="doc">
      <dgm:prSet loTypeId="urn:microsoft.com/office/officeart/2009/3/layout/CircleRelationship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1F537F-30AC-4647-9DDA-4D84DF2F7BD8}">
      <dgm:prSet phldrT="[Text]"/>
      <dgm:spPr>
        <a:solidFill>
          <a:srgbClr val="92D050"/>
        </a:solidFill>
      </dgm:spPr>
      <dgm:t>
        <a:bodyPr/>
        <a:lstStyle/>
        <a:p>
          <a:r>
            <a:rPr lang="fa-IR" dirty="0" smtClean="0">
              <a:cs typeface="B Nazanin" panose="00000400000000000000" pitchFamily="2" charset="-78"/>
            </a:rPr>
            <a:t>رایانش امن</a:t>
          </a:r>
          <a:endParaRPr lang="en-US" dirty="0">
            <a:cs typeface="B Nazanin" panose="00000400000000000000" pitchFamily="2" charset="-78"/>
          </a:endParaRPr>
        </a:p>
      </dgm:t>
    </dgm:pt>
    <dgm:pt modelId="{AF03999B-317A-474A-AAF7-43332E348181}" type="parTrans" cxnId="{5B8335C8-9CBC-4E2F-B887-C2F5E55A21E7}">
      <dgm:prSet/>
      <dgm:spPr/>
      <dgm:t>
        <a:bodyPr/>
        <a:lstStyle/>
        <a:p>
          <a:endParaRPr lang="en-US">
            <a:cs typeface="B Nazanin" panose="00000400000000000000" pitchFamily="2" charset="-78"/>
          </a:endParaRPr>
        </a:p>
      </dgm:t>
    </dgm:pt>
    <dgm:pt modelId="{F6AD682E-DDBD-42F6-A27E-482569841134}" type="sibTrans" cxnId="{5B8335C8-9CBC-4E2F-B887-C2F5E55A21E7}">
      <dgm:prSet/>
      <dgm:spPr/>
      <dgm:t>
        <a:bodyPr/>
        <a:lstStyle/>
        <a:p>
          <a:endParaRPr lang="en-US">
            <a:cs typeface="B Nazanin" panose="00000400000000000000" pitchFamily="2" charset="-78"/>
          </a:endParaRPr>
        </a:p>
      </dgm:t>
    </dgm:pt>
    <dgm:pt modelId="{7B7C7DAD-4CF9-474F-8D0E-019892B809DB}" type="pres">
      <dgm:prSet presAssocID="{B1D20C1C-1DFC-4C44-96F2-AEB65696FBE8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779FA525-6C25-4EEB-9BCE-4DE3DD3A2ECC}" type="pres">
      <dgm:prSet presAssocID="{7D1F537F-30AC-4647-9DDA-4D84DF2F7BD8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en-US"/>
        </a:p>
      </dgm:t>
    </dgm:pt>
    <dgm:pt modelId="{1504FBC5-5782-4DEB-BE71-DAA2B3C34BF3}" type="pres">
      <dgm:prSet presAssocID="{7D1F537F-30AC-4647-9DDA-4D84DF2F7BD8}" presName="Accent1" presStyleLbl="node1" presStyleIdx="0" presStyleCnt="6"/>
      <dgm:spPr/>
    </dgm:pt>
    <dgm:pt modelId="{A72BAD99-8A55-4BAC-AF48-BD2559AA9AC5}" type="pres">
      <dgm:prSet presAssocID="{7D1F537F-30AC-4647-9DDA-4D84DF2F7BD8}" presName="Accent2" presStyleLbl="node1" presStyleIdx="1" presStyleCnt="6"/>
      <dgm:spPr/>
    </dgm:pt>
    <dgm:pt modelId="{D1549A6E-495F-4928-B97C-1B12C27EDCC1}" type="pres">
      <dgm:prSet presAssocID="{7D1F537F-30AC-4647-9DDA-4D84DF2F7BD8}" presName="Accent3" presStyleLbl="node1" presStyleIdx="2" presStyleCnt="6"/>
      <dgm:spPr/>
    </dgm:pt>
    <dgm:pt modelId="{98804E08-8FEF-4CF7-B50D-B9753C3FC24C}" type="pres">
      <dgm:prSet presAssocID="{7D1F537F-30AC-4647-9DDA-4D84DF2F7BD8}" presName="Accent4" presStyleLbl="node1" presStyleIdx="3" presStyleCnt="6"/>
      <dgm:spPr/>
    </dgm:pt>
    <dgm:pt modelId="{4CC518C9-3B82-42A2-896F-87A07EA0B2C3}" type="pres">
      <dgm:prSet presAssocID="{7D1F537F-30AC-4647-9DDA-4D84DF2F7BD8}" presName="Accent5" presStyleLbl="node1" presStyleIdx="4" presStyleCnt="6"/>
      <dgm:spPr/>
    </dgm:pt>
    <dgm:pt modelId="{CC6664C7-E7D4-4BA3-8AB6-932AC3116DB9}" type="pres">
      <dgm:prSet presAssocID="{7D1F537F-30AC-4647-9DDA-4D84DF2F7BD8}" presName="Accent6" presStyleLbl="node1" presStyleIdx="5" presStyleCnt="6"/>
      <dgm:spPr/>
    </dgm:pt>
  </dgm:ptLst>
  <dgm:cxnLst>
    <dgm:cxn modelId="{B17DC509-9102-4711-B6F8-0B9A4AB5F56A}" type="presOf" srcId="{B1D20C1C-1DFC-4C44-96F2-AEB65696FBE8}" destId="{7B7C7DAD-4CF9-474F-8D0E-019892B809DB}" srcOrd="0" destOrd="0" presId="urn:microsoft.com/office/officeart/2009/3/layout/CircleRelationship"/>
    <dgm:cxn modelId="{B18A78B0-A6BF-42E7-BDBC-28106774D2FA}" type="presOf" srcId="{7D1F537F-30AC-4647-9DDA-4D84DF2F7BD8}" destId="{779FA525-6C25-4EEB-9BCE-4DE3DD3A2ECC}" srcOrd="0" destOrd="0" presId="urn:microsoft.com/office/officeart/2009/3/layout/CircleRelationship"/>
    <dgm:cxn modelId="{5B8335C8-9CBC-4E2F-B887-C2F5E55A21E7}" srcId="{B1D20C1C-1DFC-4C44-96F2-AEB65696FBE8}" destId="{7D1F537F-30AC-4647-9DDA-4D84DF2F7BD8}" srcOrd="0" destOrd="0" parTransId="{AF03999B-317A-474A-AAF7-43332E348181}" sibTransId="{F6AD682E-DDBD-42F6-A27E-482569841134}"/>
    <dgm:cxn modelId="{D1CD442E-1DD4-4B31-910B-CC8A05963626}" type="presParOf" srcId="{7B7C7DAD-4CF9-474F-8D0E-019892B809DB}" destId="{779FA525-6C25-4EEB-9BCE-4DE3DD3A2ECC}" srcOrd="0" destOrd="0" presId="urn:microsoft.com/office/officeart/2009/3/layout/CircleRelationship"/>
    <dgm:cxn modelId="{B0E9400F-2864-4BFA-AEAE-5178BEE066B2}" type="presParOf" srcId="{7B7C7DAD-4CF9-474F-8D0E-019892B809DB}" destId="{1504FBC5-5782-4DEB-BE71-DAA2B3C34BF3}" srcOrd="1" destOrd="0" presId="urn:microsoft.com/office/officeart/2009/3/layout/CircleRelationship"/>
    <dgm:cxn modelId="{40615824-3D7A-4A4E-885C-859FB4BD30E6}" type="presParOf" srcId="{7B7C7DAD-4CF9-474F-8D0E-019892B809DB}" destId="{A72BAD99-8A55-4BAC-AF48-BD2559AA9AC5}" srcOrd="2" destOrd="0" presId="urn:microsoft.com/office/officeart/2009/3/layout/CircleRelationship"/>
    <dgm:cxn modelId="{16A38360-F798-4C60-A058-2DEB3EC34CC7}" type="presParOf" srcId="{7B7C7DAD-4CF9-474F-8D0E-019892B809DB}" destId="{D1549A6E-495F-4928-B97C-1B12C27EDCC1}" srcOrd="3" destOrd="0" presId="urn:microsoft.com/office/officeart/2009/3/layout/CircleRelationship"/>
    <dgm:cxn modelId="{D2F58DDF-C49C-4C3A-9FBF-F0DF554FFC54}" type="presParOf" srcId="{7B7C7DAD-4CF9-474F-8D0E-019892B809DB}" destId="{98804E08-8FEF-4CF7-B50D-B9753C3FC24C}" srcOrd="4" destOrd="0" presId="urn:microsoft.com/office/officeart/2009/3/layout/CircleRelationship"/>
    <dgm:cxn modelId="{3371D131-3417-42E6-9CFC-06172D9FB60E}" type="presParOf" srcId="{7B7C7DAD-4CF9-474F-8D0E-019892B809DB}" destId="{4CC518C9-3B82-42A2-896F-87A07EA0B2C3}" srcOrd="5" destOrd="0" presId="urn:microsoft.com/office/officeart/2009/3/layout/CircleRelationship"/>
    <dgm:cxn modelId="{307D6D23-9AA2-4A01-8486-A3E81C2873AF}" type="presParOf" srcId="{7B7C7DAD-4CF9-474F-8D0E-019892B809DB}" destId="{CC6664C7-E7D4-4BA3-8AB6-932AC3116DB9}" srcOrd="6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76C38FA-D74E-480E-9F04-FBFE9CCDDF4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D1E66A-1CF3-4569-9B76-732E9E9E4AA7}">
      <dgm:prSet phldrT="[Text]"/>
      <dgm:spPr/>
      <dgm:t>
        <a:bodyPr/>
        <a:lstStyle/>
        <a:p>
          <a:pPr rtl="1"/>
          <a:r>
            <a:rPr lang="fa-IR" dirty="0" smtClean="0">
              <a:cs typeface="B Nazanin" panose="00000400000000000000" pitchFamily="2" charset="-78"/>
            </a:rPr>
            <a:t>گروه 1</a:t>
          </a:r>
          <a:endParaRPr lang="en-US" dirty="0">
            <a:cs typeface="B Nazanin" panose="00000400000000000000" pitchFamily="2" charset="-78"/>
          </a:endParaRPr>
        </a:p>
      </dgm:t>
    </dgm:pt>
    <dgm:pt modelId="{45832958-61BB-4931-A92B-2C9195A0943F}" type="parTrans" cxnId="{D4BAF18B-E044-41A0-A415-676787CF48A5}">
      <dgm:prSet/>
      <dgm:spPr/>
      <dgm:t>
        <a:bodyPr/>
        <a:lstStyle/>
        <a:p>
          <a:pPr rtl="1"/>
          <a:endParaRPr lang="en-US">
            <a:cs typeface="B Nazanin" panose="00000400000000000000" pitchFamily="2" charset="-78"/>
          </a:endParaRPr>
        </a:p>
      </dgm:t>
    </dgm:pt>
    <dgm:pt modelId="{C7FDE763-0F19-4FA4-A991-4A5B26FC9874}" type="sibTrans" cxnId="{D4BAF18B-E044-41A0-A415-676787CF48A5}">
      <dgm:prSet/>
      <dgm:spPr/>
      <dgm:t>
        <a:bodyPr/>
        <a:lstStyle/>
        <a:p>
          <a:pPr rtl="1"/>
          <a:endParaRPr lang="en-US">
            <a:cs typeface="B Nazanin" panose="00000400000000000000" pitchFamily="2" charset="-78"/>
          </a:endParaRPr>
        </a:p>
      </dgm:t>
    </dgm:pt>
    <dgm:pt modelId="{D20CD34D-9ECB-4296-9F8F-45EBA47DD3C9}">
      <dgm:prSet phldrT="[Text]"/>
      <dgm:spPr/>
      <dgm:t>
        <a:bodyPr/>
        <a:lstStyle/>
        <a:p>
          <a:pPr rtl="1"/>
          <a:r>
            <a:rPr lang="fa-IR" dirty="0" smtClean="0">
              <a:cs typeface="B Nazanin" panose="00000400000000000000" pitchFamily="2" charset="-78"/>
            </a:rPr>
            <a:t>حداقل 4 درس</a:t>
          </a:r>
          <a:endParaRPr lang="en-US" dirty="0">
            <a:cs typeface="B Nazanin" panose="00000400000000000000" pitchFamily="2" charset="-78"/>
          </a:endParaRPr>
        </a:p>
      </dgm:t>
    </dgm:pt>
    <dgm:pt modelId="{7A650B1C-17A7-4771-A9CF-69079361C238}" type="parTrans" cxnId="{941202F6-A5F3-439B-93AA-2E852CC4B658}">
      <dgm:prSet/>
      <dgm:spPr/>
      <dgm:t>
        <a:bodyPr/>
        <a:lstStyle/>
        <a:p>
          <a:pPr rtl="1"/>
          <a:endParaRPr lang="en-US">
            <a:cs typeface="B Nazanin" panose="00000400000000000000" pitchFamily="2" charset="-78"/>
          </a:endParaRPr>
        </a:p>
      </dgm:t>
    </dgm:pt>
    <dgm:pt modelId="{DDC963C0-261D-4E86-AD1A-D1E40673E444}" type="sibTrans" cxnId="{941202F6-A5F3-439B-93AA-2E852CC4B658}">
      <dgm:prSet/>
      <dgm:spPr/>
      <dgm:t>
        <a:bodyPr/>
        <a:lstStyle/>
        <a:p>
          <a:pPr rtl="1"/>
          <a:endParaRPr lang="en-US">
            <a:cs typeface="B Nazanin" panose="00000400000000000000" pitchFamily="2" charset="-78"/>
          </a:endParaRPr>
        </a:p>
      </dgm:t>
    </dgm:pt>
    <dgm:pt modelId="{FCDEEC7A-1BB8-4107-B11E-5B7E3E3B8DA1}">
      <dgm:prSet phldrT="[Text]"/>
      <dgm:spPr/>
      <dgm:t>
        <a:bodyPr/>
        <a:lstStyle/>
        <a:p>
          <a:pPr rtl="1"/>
          <a:r>
            <a:rPr lang="fa-IR" dirty="0" smtClean="0">
              <a:cs typeface="B Nazanin" panose="00000400000000000000" pitchFamily="2" charset="-78"/>
            </a:rPr>
            <a:t>گروه 2</a:t>
          </a:r>
          <a:endParaRPr lang="en-US" dirty="0">
            <a:cs typeface="B Nazanin" panose="00000400000000000000" pitchFamily="2" charset="-78"/>
          </a:endParaRPr>
        </a:p>
      </dgm:t>
    </dgm:pt>
    <dgm:pt modelId="{1A28401D-12F3-4A9B-9761-921C0863FA6B}" type="parTrans" cxnId="{CC00F08F-F689-4733-9DFF-AEF698C5C0A5}">
      <dgm:prSet/>
      <dgm:spPr/>
      <dgm:t>
        <a:bodyPr/>
        <a:lstStyle/>
        <a:p>
          <a:pPr rtl="1"/>
          <a:endParaRPr lang="en-US">
            <a:cs typeface="B Nazanin" panose="00000400000000000000" pitchFamily="2" charset="-78"/>
          </a:endParaRPr>
        </a:p>
      </dgm:t>
    </dgm:pt>
    <dgm:pt modelId="{9CCB6938-95ED-41C5-862A-79A160DC4F0F}" type="sibTrans" cxnId="{CC00F08F-F689-4733-9DFF-AEF698C5C0A5}">
      <dgm:prSet/>
      <dgm:spPr/>
      <dgm:t>
        <a:bodyPr/>
        <a:lstStyle/>
        <a:p>
          <a:pPr rtl="1"/>
          <a:endParaRPr lang="en-US">
            <a:cs typeface="B Nazanin" panose="00000400000000000000" pitchFamily="2" charset="-78"/>
          </a:endParaRPr>
        </a:p>
      </dgm:t>
    </dgm:pt>
    <dgm:pt modelId="{F6C6C546-B851-4C4F-A6A7-9170B6649FE5}">
      <dgm:prSet phldrT="[Text]"/>
      <dgm:spPr/>
      <dgm:t>
        <a:bodyPr/>
        <a:lstStyle/>
        <a:p>
          <a:pPr rtl="1"/>
          <a:r>
            <a:rPr lang="fa-IR" dirty="0" smtClean="0">
              <a:cs typeface="B Nazanin" panose="00000400000000000000" pitchFamily="2" charset="-78"/>
            </a:rPr>
            <a:t>حداکثر 4 درس</a:t>
          </a:r>
          <a:endParaRPr lang="en-US" dirty="0">
            <a:cs typeface="B Nazanin" panose="00000400000000000000" pitchFamily="2" charset="-78"/>
          </a:endParaRPr>
        </a:p>
      </dgm:t>
    </dgm:pt>
    <dgm:pt modelId="{2ACADADD-DD34-4800-9EE2-C67B58175648}" type="parTrans" cxnId="{966C9ABE-85BF-4985-8617-1329F178A1B9}">
      <dgm:prSet/>
      <dgm:spPr/>
      <dgm:t>
        <a:bodyPr/>
        <a:lstStyle/>
        <a:p>
          <a:pPr rtl="1"/>
          <a:endParaRPr lang="en-US">
            <a:cs typeface="B Nazanin" panose="00000400000000000000" pitchFamily="2" charset="-78"/>
          </a:endParaRPr>
        </a:p>
      </dgm:t>
    </dgm:pt>
    <dgm:pt modelId="{66CBD54D-D1D0-4211-8AB0-C360C429E0B5}" type="sibTrans" cxnId="{966C9ABE-85BF-4985-8617-1329F178A1B9}">
      <dgm:prSet/>
      <dgm:spPr/>
      <dgm:t>
        <a:bodyPr/>
        <a:lstStyle/>
        <a:p>
          <a:pPr rtl="1"/>
          <a:endParaRPr lang="en-US">
            <a:cs typeface="B Nazanin" panose="00000400000000000000" pitchFamily="2" charset="-78"/>
          </a:endParaRPr>
        </a:p>
      </dgm:t>
    </dgm:pt>
    <dgm:pt modelId="{1ECD22B4-8812-49B4-BE5A-9AB39F599164}">
      <dgm:prSet phldrT="[Text]"/>
      <dgm:spPr/>
      <dgm:t>
        <a:bodyPr/>
        <a:lstStyle/>
        <a:p>
          <a:pPr rtl="1"/>
          <a:r>
            <a:rPr lang="fa-IR" dirty="0" smtClean="0">
              <a:cs typeface="B Nazanin" panose="00000400000000000000" pitchFamily="2" charset="-78"/>
            </a:rPr>
            <a:t>گروه 3</a:t>
          </a:r>
          <a:endParaRPr lang="en-US" dirty="0">
            <a:cs typeface="B Nazanin" panose="00000400000000000000" pitchFamily="2" charset="-78"/>
          </a:endParaRPr>
        </a:p>
      </dgm:t>
    </dgm:pt>
    <dgm:pt modelId="{1034FA50-FEEE-402C-8139-7FA95789ACEB}" type="parTrans" cxnId="{7F738E16-BDCD-4240-B929-067E960E6EEC}">
      <dgm:prSet/>
      <dgm:spPr/>
      <dgm:t>
        <a:bodyPr/>
        <a:lstStyle/>
        <a:p>
          <a:pPr rtl="1"/>
          <a:endParaRPr lang="en-US">
            <a:cs typeface="B Nazanin" panose="00000400000000000000" pitchFamily="2" charset="-78"/>
          </a:endParaRPr>
        </a:p>
      </dgm:t>
    </dgm:pt>
    <dgm:pt modelId="{82ABD444-1328-4C76-84C0-C842B0007B20}" type="sibTrans" cxnId="{7F738E16-BDCD-4240-B929-067E960E6EEC}">
      <dgm:prSet/>
      <dgm:spPr/>
      <dgm:t>
        <a:bodyPr/>
        <a:lstStyle/>
        <a:p>
          <a:pPr rtl="1"/>
          <a:endParaRPr lang="en-US">
            <a:cs typeface="B Nazanin" panose="00000400000000000000" pitchFamily="2" charset="-78"/>
          </a:endParaRPr>
        </a:p>
      </dgm:t>
    </dgm:pt>
    <dgm:pt modelId="{41C48947-075E-4162-98F6-4EDF567CFA64}">
      <dgm:prSet phldrT="[Text]"/>
      <dgm:spPr/>
      <dgm:t>
        <a:bodyPr/>
        <a:lstStyle/>
        <a:p>
          <a:pPr rtl="1"/>
          <a:r>
            <a:rPr lang="fa-IR" dirty="0" smtClean="0">
              <a:cs typeface="B Nazanin" panose="00000400000000000000" pitchFamily="2" charset="-78"/>
            </a:rPr>
            <a:t>حداکثر 2 درس</a:t>
          </a:r>
          <a:endParaRPr lang="en-US" dirty="0">
            <a:cs typeface="B Nazanin" panose="00000400000000000000" pitchFamily="2" charset="-78"/>
          </a:endParaRPr>
        </a:p>
      </dgm:t>
    </dgm:pt>
    <dgm:pt modelId="{C45AC783-3FF2-4744-826D-9C76B31352AC}" type="parTrans" cxnId="{66BF6A6C-28C5-4F0A-A7E5-F60C1D775690}">
      <dgm:prSet/>
      <dgm:spPr/>
      <dgm:t>
        <a:bodyPr/>
        <a:lstStyle/>
        <a:p>
          <a:pPr rtl="1"/>
          <a:endParaRPr lang="en-US">
            <a:cs typeface="B Nazanin" panose="00000400000000000000" pitchFamily="2" charset="-78"/>
          </a:endParaRPr>
        </a:p>
      </dgm:t>
    </dgm:pt>
    <dgm:pt modelId="{24F472B9-C6DF-4FF8-8820-C2CBB91AED1E}" type="sibTrans" cxnId="{66BF6A6C-28C5-4F0A-A7E5-F60C1D775690}">
      <dgm:prSet/>
      <dgm:spPr/>
      <dgm:t>
        <a:bodyPr/>
        <a:lstStyle/>
        <a:p>
          <a:pPr rtl="1"/>
          <a:endParaRPr lang="en-US">
            <a:cs typeface="B Nazanin" panose="00000400000000000000" pitchFamily="2" charset="-78"/>
          </a:endParaRPr>
        </a:p>
      </dgm:t>
    </dgm:pt>
    <dgm:pt modelId="{BBA86397-F4D5-4792-AE8A-17472792DE51}" type="pres">
      <dgm:prSet presAssocID="{B76C38FA-D74E-480E-9F04-FBFE9CCDDF49}" presName="linearFlow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727BFB-E803-49AC-8A21-62641624F63E}" type="pres">
      <dgm:prSet presAssocID="{91D1E66A-1CF3-4569-9B76-732E9E9E4AA7}" presName="composite" presStyleCnt="0"/>
      <dgm:spPr/>
    </dgm:pt>
    <dgm:pt modelId="{17F55268-22B2-483A-837E-AABC177BFBB7}" type="pres">
      <dgm:prSet presAssocID="{91D1E66A-1CF3-4569-9B76-732E9E9E4AA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E1F78C-B8D6-455F-8543-708729750483}" type="pres">
      <dgm:prSet presAssocID="{91D1E66A-1CF3-4569-9B76-732E9E9E4AA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A55598-3957-4193-997A-E059435AEE90}" type="pres">
      <dgm:prSet presAssocID="{C7FDE763-0F19-4FA4-A991-4A5B26FC9874}" presName="sp" presStyleCnt="0"/>
      <dgm:spPr/>
    </dgm:pt>
    <dgm:pt modelId="{CDA10645-D032-4129-AA26-0061969196F3}" type="pres">
      <dgm:prSet presAssocID="{FCDEEC7A-1BB8-4107-B11E-5B7E3E3B8DA1}" presName="composite" presStyleCnt="0"/>
      <dgm:spPr/>
    </dgm:pt>
    <dgm:pt modelId="{AF873215-A8D3-4D0F-AC20-A61A29DC5C61}" type="pres">
      <dgm:prSet presAssocID="{FCDEEC7A-1BB8-4107-B11E-5B7E3E3B8DA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0A2DCD-AF32-4F1D-995C-1434E9FAFAB8}" type="pres">
      <dgm:prSet presAssocID="{FCDEEC7A-1BB8-4107-B11E-5B7E3E3B8DA1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D7B31B-0C58-4689-B569-3C09B9EF5E25}" type="pres">
      <dgm:prSet presAssocID="{9CCB6938-95ED-41C5-862A-79A160DC4F0F}" presName="sp" presStyleCnt="0"/>
      <dgm:spPr/>
    </dgm:pt>
    <dgm:pt modelId="{30A20397-49CC-4EAB-9D39-3320FED4F21A}" type="pres">
      <dgm:prSet presAssocID="{1ECD22B4-8812-49B4-BE5A-9AB39F599164}" presName="composite" presStyleCnt="0"/>
      <dgm:spPr/>
    </dgm:pt>
    <dgm:pt modelId="{AC12A919-EE4E-4231-B0A2-1D3B7648FC24}" type="pres">
      <dgm:prSet presAssocID="{1ECD22B4-8812-49B4-BE5A-9AB39F59916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CD5263-DA90-4821-A990-F85EEAA9A003}" type="pres">
      <dgm:prSet presAssocID="{1ECD22B4-8812-49B4-BE5A-9AB39F599164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95948F-51D7-4545-8FA5-FD76A923E64D}" type="presOf" srcId="{FCDEEC7A-1BB8-4107-B11E-5B7E3E3B8DA1}" destId="{AF873215-A8D3-4D0F-AC20-A61A29DC5C61}" srcOrd="0" destOrd="0" presId="urn:microsoft.com/office/officeart/2005/8/layout/chevron2"/>
    <dgm:cxn modelId="{8455A540-1597-42C0-8775-AAFE4E0E6877}" type="presOf" srcId="{B76C38FA-D74E-480E-9F04-FBFE9CCDDF49}" destId="{BBA86397-F4D5-4792-AE8A-17472792DE51}" srcOrd="0" destOrd="0" presId="urn:microsoft.com/office/officeart/2005/8/layout/chevron2"/>
    <dgm:cxn modelId="{CC00F08F-F689-4733-9DFF-AEF698C5C0A5}" srcId="{B76C38FA-D74E-480E-9F04-FBFE9CCDDF49}" destId="{FCDEEC7A-1BB8-4107-B11E-5B7E3E3B8DA1}" srcOrd="1" destOrd="0" parTransId="{1A28401D-12F3-4A9B-9761-921C0863FA6B}" sibTransId="{9CCB6938-95ED-41C5-862A-79A160DC4F0F}"/>
    <dgm:cxn modelId="{F2B71202-FDA4-4EE1-89C2-764342D3C1BE}" type="presOf" srcId="{1ECD22B4-8812-49B4-BE5A-9AB39F599164}" destId="{AC12A919-EE4E-4231-B0A2-1D3B7648FC24}" srcOrd="0" destOrd="0" presId="urn:microsoft.com/office/officeart/2005/8/layout/chevron2"/>
    <dgm:cxn modelId="{66BF6A6C-28C5-4F0A-A7E5-F60C1D775690}" srcId="{1ECD22B4-8812-49B4-BE5A-9AB39F599164}" destId="{41C48947-075E-4162-98F6-4EDF567CFA64}" srcOrd="0" destOrd="0" parTransId="{C45AC783-3FF2-4744-826D-9C76B31352AC}" sibTransId="{24F472B9-C6DF-4FF8-8820-C2CBB91AED1E}"/>
    <dgm:cxn modelId="{966C9ABE-85BF-4985-8617-1329F178A1B9}" srcId="{FCDEEC7A-1BB8-4107-B11E-5B7E3E3B8DA1}" destId="{F6C6C546-B851-4C4F-A6A7-9170B6649FE5}" srcOrd="0" destOrd="0" parTransId="{2ACADADD-DD34-4800-9EE2-C67B58175648}" sibTransId="{66CBD54D-D1D0-4211-8AB0-C360C429E0B5}"/>
    <dgm:cxn modelId="{A5595099-C46A-40BF-956D-DDC1CA940D20}" type="presOf" srcId="{F6C6C546-B851-4C4F-A6A7-9170B6649FE5}" destId="{D40A2DCD-AF32-4F1D-995C-1434E9FAFAB8}" srcOrd="0" destOrd="0" presId="urn:microsoft.com/office/officeart/2005/8/layout/chevron2"/>
    <dgm:cxn modelId="{6D40A9F4-971F-4E62-9080-BABBC424B1B3}" type="presOf" srcId="{D20CD34D-9ECB-4296-9F8F-45EBA47DD3C9}" destId="{81E1F78C-B8D6-455F-8543-708729750483}" srcOrd="0" destOrd="0" presId="urn:microsoft.com/office/officeart/2005/8/layout/chevron2"/>
    <dgm:cxn modelId="{941202F6-A5F3-439B-93AA-2E852CC4B658}" srcId="{91D1E66A-1CF3-4569-9B76-732E9E9E4AA7}" destId="{D20CD34D-9ECB-4296-9F8F-45EBA47DD3C9}" srcOrd="0" destOrd="0" parTransId="{7A650B1C-17A7-4771-A9CF-69079361C238}" sibTransId="{DDC963C0-261D-4E86-AD1A-D1E40673E444}"/>
    <dgm:cxn modelId="{5E86A94A-1CF4-4C44-9987-F2AA903F0CF7}" type="presOf" srcId="{41C48947-075E-4162-98F6-4EDF567CFA64}" destId="{D8CD5263-DA90-4821-A990-F85EEAA9A003}" srcOrd="0" destOrd="0" presId="urn:microsoft.com/office/officeart/2005/8/layout/chevron2"/>
    <dgm:cxn modelId="{D2131200-CFFA-495D-972D-D43873C19BD8}" type="presOf" srcId="{91D1E66A-1CF3-4569-9B76-732E9E9E4AA7}" destId="{17F55268-22B2-483A-837E-AABC177BFBB7}" srcOrd="0" destOrd="0" presId="urn:microsoft.com/office/officeart/2005/8/layout/chevron2"/>
    <dgm:cxn modelId="{D4BAF18B-E044-41A0-A415-676787CF48A5}" srcId="{B76C38FA-D74E-480E-9F04-FBFE9CCDDF49}" destId="{91D1E66A-1CF3-4569-9B76-732E9E9E4AA7}" srcOrd="0" destOrd="0" parTransId="{45832958-61BB-4931-A92B-2C9195A0943F}" sibTransId="{C7FDE763-0F19-4FA4-A991-4A5B26FC9874}"/>
    <dgm:cxn modelId="{7F738E16-BDCD-4240-B929-067E960E6EEC}" srcId="{B76C38FA-D74E-480E-9F04-FBFE9CCDDF49}" destId="{1ECD22B4-8812-49B4-BE5A-9AB39F599164}" srcOrd="2" destOrd="0" parTransId="{1034FA50-FEEE-402C-8139-7FA95789ACEB}" sibTransId="{82ABD444-1328-4C76-84C0-C842B0007B20}"/>
    <dgm:cxn modelId="{A5D1809E-2759-4DE3-9F31-8B25518444B9}" type="presParOf" srcId="{BBA86397-F4D5-4792-AE8A-17472792DE51}" destId="{C4727BFB-E803-49AC-8A21-62641624F63E}" srcOrd="0" destOrd="0" presId="urn:microsoft.com/office/officeart/2005/8/layout/chevron2"/>
    <dgm:cxn modelId="{6372D831-1E04-4D7B-B4F7-E0D53DD2D5A5}" type="presParOf" srcId="{C4727BFB-E803-49AC-8A21-62641624F63E}" destId="{17F55268-22B2-483A-837E-AABC177BFBB7}" srcOrd="0" destOrd="0" presId="urn:microsoft.com/office/officeart/2005/8/layout/chevron2"/>
    <dgm:cxn modelId="{6C207D5E-B185-4345-A127-B0E7B504D9CD}" type="presParOf" srcId="{C4727BFB-E803-49AC-8A21-62641624F63E}" destId="{81E1F78C-B8D6-455F-8543-708729750483}" srcOrd="1" destOrd="0" presId="urn:microsoft.com/office/officeart/2005/8/layout/chevron2"/>
    <dgm:cxn modelId="{A0C475B6-7AAB-4FE6-955B-D3232DB2C6BA}" type="presParOf" srcId="{BBA86397-F4D5-4792-AE8A-17472792DE51}" destId="{01A55598-3957-4193-997A-E059435AEE90}" srcOrd="1" destOrd="0" presId="urn:microsoft.com/office/officeart/2005/8/layout/chevron2"/>
    <dgm:cxn modelId="{1BBF0941-427E-4327-B6C5-E47008D806A2}" type="presParOf" srcId="{BBA86397-F4D5-4792-AE8A-17472792DE51}" destId="{CDA10645-D032-4129-AA26-0061969196F3}" srcOrd="2" destOrd="0" presId="urn:microsoft.com/office/officeart/2005/8/layout/chevron2"/>
    <dgm:cxn modelId="{4F22B9E8-0E9E-4C84-9360-DCC2CEA59F03}" type="presParOf" srcId="{CDA10645-D032-4129-AA26-0061969196F3}" destId="{AF873215-A8D3-4D0F-AC20-A61A29DC5C61}" srcOrd="0" destOrd="0" presId="urn:microsoft.com/office/officeart/2005/8/layout/chevron2"/>
    <dgm:cxn modelId="{14BADD06-D346-472F-9ED6-01F97F8B18C8}" type="presParOf" srcId="{CDA10645-D032-4129-AA26-0061969196F3}" destId="{D40A2DCD-AF32-4F1D-995C-1434E9FAFAB8}" srcOrd="1" destOrd="0" presId="urn:microsoft.com/office/officeart/2005/8/layout/chevron2"/>
    <dgm:cxn modelId="{738C8DE6-E148-45C1-9F6F-120DD368987D}" type="presParOf" srcId="{BBA86397-F4D5-4792-AE8A-17472792DE51}" destId="{FCD7B31B-0C58-4689-B569-3C09B9EF5E25}" srcOrd="3" destOrd="0" presId="urn:microsoft.com/office/officeart/2005/8/layout/chevron2"/>
    <dgm:cxn modelId="{3DE036BA-EC8C-4591-BC81-11CB6E7C0C54}" type="presParOf" srcId="{BBA86397-F4D5-4792-AE8A-17472792DE51}" destId="{30A20397-49CC-4EAB-9D39-3320FED4F21A}" srcOrd="4" destOrd="0" presId="urn:microsoft.com/office/officeart/2005/8/layout/chevron2"/>
    <dgm:cxn modelId="{B01ACCD7-25EE-4774-AF90-909960B1E59C}" type="presParOf" srcId="{30A20397-49CC-4EAB-9D39-3320FED4F21A}" destId="{AC12A919-EE4E-4231-B0A2-1D3B7648FC24}" srcOrd="0" destOrd="0" presId="urn:microsoft.com/office/officeart/2005/8/layout/chevron2"/>
    <dgm:cxn modelId="{EC822D03-228C-4BE4-B8FD-C80E545C695E}" type="presParOf" srcId="{30A20397-49CC-4EAB-9D39-3320FED4F21A}" destId="{D8CD5263-DA90-4821-A990-F85EEAA9A00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1D20C1C-1DFC-4C44-96F2-AEB65696FBE8}" type="doc">
      <dgm:prSet loTypeId="urn:microsoft.com/office/officeart/2009/3/layout/CircleRelationship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1F537F-30AC-4647-9DDA-4D84DF2F7BD8}">
      <dgm:prSet phldrT="[Text]"/>
      <dgm:spPr>
        <a:solidFill>
          <a:srgbClr val="00B0F0"/>
        </a:solidFill>
      </dgm:spPr>
      <dgm:t>
        <a:bodyPr/>
        <a:lstStyle/>
        <a:p>
          <a:r>
            <a:rPr lang="fa-IR" dirty="0" smtClean="0">
              <a:cs typeface="B Nazanin" panose="00000400000000000000" pitchFamily="2" charset="-78"/>
            </a:rPr>
            <a:t>هوش مصنوعی</a:t>
          </a:r>
          <a:endParaRPr lang="en-US" dirty="0">
            <a:cs typeface="B Nazanin" panose="00000400000000000000" pitchFamily="2" charset="-78"/>
          </a:endParaRPr>
        </a:p>
      </dgm:t>
    </dgm:pt>
    <dgm:pt modelId="{AF03999B-317A-474A-AAF7-43332E348181}" type="parTrans" cxnId="{5B8335C8-9CBC-4E2F-B887-C2F5E55A21E7}">
      <dgm:prSet/>
      <dgm:spPr/>
      <dgm:t>
        <a:bodyPr/>
        <a:lstStyle/>
        <a:p>
          <a:endParaRPr lang="en-US">
            <a:cs typeface="B Nazanin" panose="00000400000000000000" pitchFamily="2" charset="-78"/>
          </a:endParaRPr>
        </a:p>
      </dgm:t>
    </dgm:pt>
    <dgm:pt modelId="{F6AD682E-DDBD-42F6-A27E-482569841134}" type="sibTrans" cxnId="{5B8335C8-9CBC-4E2F-B887-C2F5E55A21E7}">
      <dgm:prSet/>
      <dgm:spPr/>
      <dgm:t>
        <a:bodyPr/>
        <a:lstStyle/>
        <a:p>
          <a:endParaRPr lang="en-US">
            <a:cs typeface="B Nazanin" panose="00000400000000000000" pitchFamily="2" charset="-78"/>
          </a:endParaRPr>
        </a:p>
      </dgm:t>
    </dgm:pt>
    <dgm:pt modelId="{7B7C7DAD-4CF9-474F-8D0E-019892B809DB}" type="pres">
      <dgm:prSet presAssocID="{B1D20C1C-1DFC-4C44-96F2-AEB65696FBE8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779FA525-6C25-4EEB-9BCE-4DE3DD3A2ECC}" type="pres">
      <dgm:prSet presAssocID="{7D1F537F-30AC-4647-9DDA-4D84DF2F7BD8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en-US"/>
        </a:p>
      </dgm:t>
    </dgm:pt>
    <dgm:pt modelId="{1504FBC5-5782-4DEB-BE71-DAA2B3C34BF3}" type="pres">
      <dgm:prSet presAssocID="{7D1F537F-30AC-4647-9DDA-4D84DF2F7BD8}" presName="Accent1" presStyleLbl="node1" presStyleIdx="0" presStyleCnt="6"/>
      <dgm:spPr/>
    </dgm:pt>
    <dgm:pt modelId="{A72BAD99-8A55-4BAC-AF48-BD2559AA9AC5}" type="pres">
      <dgm:prSet presAssocID="{7D1F537F-30AC-4647-9DDA-4D84DF2F7BD8}" presName="Accent2" presStyleLbl="node1" presStyleIdx="1" presStyleCnt="6"/>
      <dgm:spPr/>
    </dgm:pt>
    <dgm:pt modelId="{D1549A6E-495F-4928-B97C-1B12C27EDCC1}" type="pres">
      <dgm:prSet presAssocID="{7D1F537F-30AC-4647-9DDA-4D84DF2F7BD8}" presName="Accent3" presStyleLbl="node1" presStyleIdx="2" presStyleCnt="6"/>
      <dgm:spPr/>
    </dgm:pt>
    <dgm:pt modelId="{98804E08-8FEF-4CF7-B50D-B9753C3FC24C}" type="pres">
      <dgm:prSet presAssocID="{7D1F537F-30AC-4647-9DDA-4D84DF2F7BD8}" presName="Accent4" presStyleLbl="node1" presStyleIdx="3" presStyleCnt="6"/>
      <dgm:spPr/>
    </dgm:pt>
    <dgm:pt modelId="{4CC518C9-3B82-42A2-896F-87A07EA0B2C3}" type="pres">
      <dgm:prSet presAssocID="{7D1F537F-30AC-4647-9DDA-4D84DF2F7BD8}" presName="Accent5" presStyleLbl="node1" presStyleIdx="4" presStyleCnt="6"/>
      <dgm:spPr/>
    </dgm:pt>
    <dgm:pt modelId="{CC6664C7-E7D4-4BA3-8AB6-932AC3116DB9}" type="pres">
      <dgm:prSet presAssocID="{7D1F537F-30AC-4647-9DDA-4D84DF2F7BD8}" presName="Accent6" presStyleLbl="node1" presStyleIdx="5" presStyleCnt="6"/>
      <dgm:spPr/>
    </dgm:pt>
  </dgm:ptLst>
  <dgm:cxnLst>
    <dgm:cxn modelId="{C6F8D112-73D1-4AA8-9FD1-807EF0786052}" type="presOf" srcId="{7D1F537F-30AC-4647-9DDA-4D84DF2F7BD8}" destId="{779FA525-6C25-4EEB-9BCE-4DE3DD3A2ECC}" srcOrd="0" destOrd="0" presId="urn:microsoft.com/office/officeart/2009/3/layout/CircleRelationship"/>
    <dgm:cxn modelId="{ACA22547-5A37-45A5-9BE6-4B379E6FABDC}" type="presOf" srcId="{B1D20C1C-1DFC-4C44-96F2-AEB65696FBE8}" destId="{7B7C7DAD-4CF9-474F-8D0E-019892B809DB}" srcOrd="0" destOrd="0" presId="urn:microsoft.com/office/officeart/2009/3/layout/CircleRelationship"/>
    <dgm:cxn modelId="{5B8335C8-9CBC-4E2F-B887-C2F5E55A21E7}" srcId="{B1D20C1C-1DFC-4C44-96F2-AEB65696FBE8}" destId="{7D1F537F-30AC-4647-9DDA-4D84DF2F7BD8}" srcOrd="0" destOrd="0" parTransId="{AF03999B-317A-474A-AAF7-43332E348181}" sibTransId="{F6AD682E-DDBD-42F6-A27E-482569841134}"/>
    <dgm:cxn modelId="{B5065146-242E-4A38-98FF-668DED7D2707}" type="presParOf" srcId="{7B7C7DAD-4CF9-474F-8D0E-019892B809DB}" destId="{779FA525-6C25-4EEB-9BCE-4DE3DD3A2ECC}" srcOrd="0" destOrd="0" presId="urn:microsoft.com/office/officeart/2009/3/layout/CircleRelationship"/>
    <dgm:cxn modelId="{06D2F6EB-A401-4E06-BC3B-F58337D56DDD}" type="presParOf" srcId="{7B7C7DAD-4CF9-474F-8D0E-019892B809DB}" destId="{1504FBC5-5782-4DEB-BE71-DAA2B3C34BF3}" srcOrd="1" destOrd="0" presId="urn:microsoft.com/office/officeart/2009/3/layout/CircleRelationship"/>
    <dgm:cxn modelId="{00FBB4FF-7511-403A-94B7-F08926FF8B8F}" type="presParOf" srcId="{7B7C7DAD-4CF9-474F-8D0E-019892B809DB}" destId="{A72BAD99-8A55-4BAC-AF48-BD2559AA9AC5}" srcOrd="2" destOrd="0" presId="urn:microsoft.com/office/officeart/2009/3/layout/CircleRelationship"/>
    <dgm:cxn modelId="{37530CDB-DC95-4841-9A69-3EC848D1D44F}" type="presParOf" srcId="{7B7C7DAD-4CF9-474F-8D0E-019892B809DB}" destId="{D1549A6E-495F-4928-B97C-1B12C27EDCC1}" srcOrd="3" destOrd="0" presId="urn:microsoft.com/office/officeart/2009/3/layout/CircleRelationship"/>
    <dgm:cxn modelId="{AA7DD6DE-32F0-4D0F-8BBD-95A099E34463}" type="presParOf" srcId="{7B7C7DAD-4CF9-474F-8D0E-019892B809DB}" destId="{98804E08-8FEF-4CF7-B50D-B9753C3FC24C}" srcOrd="4" destOrd="0" presId="urn:microsoft.com/office/officeart/2009/3/layout/CircleRelationship"/>
    <dgm:cxn modelId="{F02951AF-8414-4F47-BF9E-21C09CDE28DC}" type="presParOf" srcId="{7B7C7DAD-4CF9-474F-8D0E-019892B809DB}" destId="{4CC518C9-3B82-42A2-896F-87A07EA0B2C3}" srcOrd="5" destOrd="0" presId="urn:microsoft.com/office/officeart/2009/3/layout/CircleRelationship"/>
    <dgm:cxn modelId="{F6CDD243-7492-422C-AB9C-250199BBD137}" type="presParOf" srcId="{7B7C7DAD-4CF9-474F-8D0E-019892B809DB}" destId="{CC6664C7-E7D4-4BA3-8AB6-932AC3116DB9}" srcOrd="6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928FF0-94A0-40AF-9EC9-9019ADCDC295}">
      <dsp:nvSpPr>
        <dsp:cNvPr id="0" name=""/>
        <dsp:cNvSpPr/>
      </dsp:nvSpPr>
      <dsp:spPr>
        <a:xfrm>
          <a:off x="1783501" y="3294856"/>
          <a:ext cx="3888994" cy="0"/>
        </a:xfrm>
        <a:prstGeom prst="line">
          <a:avLst/>
        </a:prstGeom>
        <a:noFill/>
        <a:ln w="5715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89F3B7-BF09-47EC-89E6-20FE45EC4036}">
      <dsp:nvSpPr>
        <dsp:cNvPr id="0" name=""/>
        <dsp:cNvSpPr/>
      </dsp:nvSpPr>
      <dsp:spPr>
        <a:xfrm>
          <a:off x="2341285" y="1939131"/>
          <a:ext cx="3331210" cy="0"/>
        </a:xfrm>
        <a:prstGeom prst="line">
          <a:avLst/>
        </a:prstGeom>
        <a:noFill/>
        <a:ln w="5715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106BA-9910-4847-9711-D19B08B3807A}">
      <dsp:nvSpPr>
        <dsp:cNvPr id="0" name=""/>
        <dsp:cNvSpPr/>
      </dsp:nvSpPr>
      <dsp:spPr>
        <a:xfrm>
          <a:off x="1783501" y="583406"/>
          <a:ext cx="3888994" cy="0"/>
        </a:xfrm>
        <a:prstGeom prst="line">
          <a:avLst/>
        </a:prstGeom>
        <a:noFill/>
        <a:ln w="5715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ADFF5A-DDB2-4A65-B113-D63F4A701FDA}">
      <dsp:nvSpPr>
        <dsp:cNvPr id="0" name=""/>
        <dsp:cNvSpPr/>
      </dsp:nvSpPr>
      <dsp:spPr>
        <a:xfrm>
          <a:off x="3735745" y="2381"/>
          <a:ext cx="3873500" cy="387350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F9A5E2-14C7-4B06-A42E-3822C4C81D14}">
      <dsp:nvSpPr>
        <dsp:cNvPr id="0" name=""/>
        <dsp:cNvSpPr/>
      </dsp:nvSpPr>
      <dsp:spPr>
        <a:xfrm>
          <a:off x="3253721" y="3013689"/>
          <a:ext cx="4421417" cy="864573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Nazanin" panose="00000400000000000000" pitchFamily="2" charset="-78"/>
            </a:rPr>
            <a:t>کارشناسی ارشد مهندسی کامپیوتر و فناوری اطلاعات</a:t>
          </a: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Nazanin" panose="00000400000000000000" pitchFamily="2" charset="-78"/>
            </a:rPr>
            <a:t>32 واحد</a:t>
          </a:r>
          <a:endParaRPr lang="en-US" sz="14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cs typeface="B Nazanin" panose="00000400000000000000" pitchFamily="2" charset="-78"/>
          </a:endParaRPr>
        </a:p>
      </dsp:txBody>
      <dsp:txXfrm>
        <a:off x="3253721" y="3013689"/>
        <a:ext cx="4421417" cy="864573"/>
      </dsp:txXfrm>
    </dsp:sp>
    <dsp:sp modelId="{4E3D7E84-E917-462D-9F05-F9042BBDEDB0}">
      <dsp:nvSpPr>
        <dsp:cNvPr id="0" name=""/>
        <dsp:cNvSpPr/>
      </dsp:nvSpPr>
      <dsp:spPr>
        <a:xfrm>
          <a:off x="1202476" y="2381"/>
          <a:ext cx="1162050" cy="116205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4A4A6E-3B02-41CA-B6EA-8391283FFECA}">
      <dsp:nvSpPr>
        <dsp:cNvPr id="0" name=""/>
        <dsp:cNvSpPr/>
      </dsp:nvSpPr>
      <dsp:spPr>
        <a:xfrm>
          <a:off x="-136204" y="2381"/>
          <a:ext cx="1338681" cy="1162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0" rIns="72390" bIns="0" numCol="1" spcCol="1270" anchor="t" anchorCtr="0">
          <a:noAutofit/>
        </a:bodyPr>
        <a:lstStyle/>
        <a:p>
          <a:pPr lvl="0" algn="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9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Nazanin" panose="00000400000000000000" pitchFamily="2" charset="-78"/>
            </a:rPr>
            <a:t>برنامه درسی</a:t>
          </a:r>
          <a:endParaRPr lang="en-US" sz="19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cs typeface="B Nazanin" panose="00000400000000000000" pitchFamily="2" charset="-78"/>
          </a:endParaRPr>
        </a:p>
        <a:p>
          <a:pPr marL="114300" lvl="1" indent="-114300" algn="r" defTabSz="6667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500" b="1" kern="1200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B Nazanin" panose="00000400000000000000" pitchFamily="2" charset="-78"/>
            </a:rPr>
            <a:t>24 واحد = 8 درس 3 واحدی</a:t>
          </a:r>
          <a:endParaRPr lang="en-US" sz="1500" b="1" kern="1200" cap="all" spc="0" dirty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>
              <a:reflection blurRad="12700" stA="50000" endPos="50000" dist="5000" dir="5400000" sy="-100000" rotWithShape="0"/>
            </a:effectLst>
            <a:cs typeface="B Nazanin" panose="00000400000000000000" pitchFamily="2" charset="-78"/>
          </a:endParaRPr>
        </a:p>
      </dsp:txBody>
      <dsp:txXfrm>
        <a:off x="-136204" y="2381"/>
        <a:ext cx="1338681" cy="1162050"/>
      </dsp:txXfrm>
    </dsp:sp>
    <dsp:sp modelId="{EE274205-55AC-4465-AEBE-6A492E00C426}">
      <dsp:nvSpPr>
        <dsp:cNvPr id="0" name=""/>
        <dsp:cNvSpPr/>
      </dsp:nvSpPr>
      <dsp:spPr>
        <a:xfrm>
          <a:off x="1760260" y="1358106"/>
          <a:ext cx="1162050" cy="1162050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 w="1905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25CDCC-1CD8-4A02-8054-F02AF6956F0A}">
      <dsp:nvSpPr>
        <dsp:cNvPr id="0" name=""/>
        <dsp:cNvSpPr/>
      </dsp:nvSpPr>
      <dsp:spPr>
        <a:xfrm>
          <a:off x="-132214" y="1358106"/>
          <a:ext cx="1892475" cy="1162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0" rIns="72390" bIns="0" numCol="1" spcCol="1270" anchor="t" anchorCtr="0">
          <a:noAutofit/>
        </a:bodyPr>
        <a:lstStyle/>
        <a:p>
          <a:pPr lvl="0" algn="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9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Nazanin" panose="00000400000000000000" pitchFamily="2" charset="-78"/>
            </a:rPr>
            <a:t>سیمنار</a:t>
          </a:r>
          <a:endParaRPr lang="en-US" sz="19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cs typeface="B Nazanin" panose="00000400000000000000" pitchFamily="2" charset="-78"/>
          </a:endParaRPr>
        </a:p>
        <a:p>
          <a:pPr marL="114300" lvl="1" indent="-114300" algn="r" defTabSz="6667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500" b="1" kern="1200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B Nazanin" panose="00000400000000000000" pitchFamily="2" charset="-78"/>
            </a:rPr>
            <a:t>یک درس 2 واحدی+ ارایه پژوهشی</a:t>
          </a:r>
          <a:endParaRPr lang="en-US" sz="1500" b="1" kern="1200" cap="all" spc="0" dirty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>
              <a:reflection blurRad="12700" stA="50000" endPos="50000" dist="5000" dir="5400000" sy="-100000" rotWithShape="0"/>
            </a:effectLst>
            <a:cs typeface="B Nazanin" panose="00000400000000000000" pitchFamily="2" charset="-78"/>
          </a:endParaRPr>
        </a:p>
      </dsp:txBody>
      <dsp:txXfrm>
        <a:off x="-132214" y="1358106"/>
        <a:ext cx="1892475" cy="1162050"/>
      </dsp:txXfrm>
    </dsp:sp>
    <dsp:sp modelId="{C07CB177-CD64-41D1-9442-539A3C95D991}">
      <dsp:nvSpPr>
        <dsp:cNvPr id="0" name=""/>
        <dsp:cNvSpPr/>
      </dsp:nvSpPr>
      <dsp:spPr>
        <a:xfrm>
          <a:off x="1202476" y="2713831"/>
          <a:ext cx="1162050" cy="1162050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8C4406-6B63-4551-ACA6-E8A5E3E24C31}">
      <dsp:nvSpPr>
        <dsp:cNvPr id="0" name=""/>
        <dsp:cNvSpPr/>
      </dsp:nvSpPr>
      <dsp:spPr>
        <a:xfrm>
          <a:off x="465349" y="2713831"/>
          <a:ext cx="737127" cy="1162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0" rIns="72390" bIns="0" numCol="1" spcCol="1270" anchor="t" anchorCtr="0">
          <a:noAutofit/>
        </a:bodyPr>
        <a:lstStyle/>
        <a:p>
          <a:pPr lvl="0" algn="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9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Nazanin" panose="00000400000000000000" pitchFamily="2" charset="-78"/>
            </a:rPr>
            <a:t>پروژه پایانی</a:t>
          </a:r>
          <a:endParaRPr lang="en-US" sz="19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cs typeface="B Nazanin" panose="00000400000000000000" pitchFamily="2" charset="-78"/>
          </a:endParaRPr>
        </a:p>
        <a:p>
          <a:pPr marL="114300" lvl="1" indent="-114300" algn="r" defTabSz="6667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500" b="1" kern="1200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B Nazanin" panose="00000400000000000000" pitchFamily="2" charset="-78"/>
            </a:rPr>
            <a:t>6 واحد</a:t>
          </a:r>
          <a:endParaRPr lang="en-US" sz="1500" b="1" kern="1200" cap="all" spc="0" dirty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>
              <a:reflection blurRad="12700" stA="50000" endPos="50000" dist="5000" dir="5400000" sy="-100000" rotWithShape="0"/>
            </a:effectLst>
            <a:cs typeface="B Nazanin" panose="00000400000000000000" pitchFamily="2" charset="-78"/>
          </a:endParaRPr>
        </a:p>
      </dsp:txBody>
      <dsp:txXfrm>
        <a:off x="465349" y="2713831"/>
        <a:ext cx="737127" cy="11620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F55268-22B2-483A-837E-AABC177BFBB7}">
      <dsp:nvSpPr>
        <dsp:cNvPr id="0" name=""/>
        <dsp:cNvSpPr/>
      </dsp:nvSpPr>
      <dsp:spPr>
        <a:xfrm rot="5400000">
          <a:off x="4195794" y="173091"/>
          <a:ext cx="1150441" cy="80530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cs typeface="B Nazanin" panose="00000400000000000000" pitchFamily="2" charset="-78"/>
            </a:rPr>
            <a:t>گروه 1</a:t>
          </a:r>
          <a:endParaRPr lang="en-US" sz="1800" kern="1200" dirty="0">
            <a:cs typeface="B Nazanin" panose="00000400000000000000" pitchFamily="2" charset="-78"/>
          </a:endParaRPr>
        </a:p>
      </dsp:txBody>
      <dsp:txXfrm rot="-5400000">
        <a:off x="4368361" y="403178"/>
        <a:ext cx="805308" cy="345133"/>
      </dsp:txXfrm>
    </dsp:sp>
    <dsp:sp modelId="{81E1F78C-B8D6-455F-8543-708729750483}">
      <dsp:nvSpPr>
        <dsp:cNvPr id="0" name=""/>
        <dsp:cNvSpPr/>
      </dsp:nvSpPr>
      <dsp:spPr>
        <a:xfrm rot="16200000">
          <a:off x="1810287" y="-1809761"/>
          <a:ext cx="747786" cy="43683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28016" bIns="11430" numCol="1" spcCol="1270" anchor="ctr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800" kern="1200" dirty="0" smtClean="0">
              <a:cs typeface="B Nazanin" panose="00000400000000000000" pitchFamily="2" charset="-78"/>
            </a:rPr>
            <a:t>حداقل 3 درس</a:t>
          </a:r>
          <a:endParaRPr lang="en-US" sz="1800" kern="1200" dirty="0">
            <a:cs typeface="B Nazanin" panose="00000400000000000000" pitchFamily="2" charset="-78"/>
          </a:endParaRPr>
        </a:p>
      </dsp:txBody>
      <dsp:txXfrm rot="5400000">
        <a:off x="36504" y="37030"/>
        <a:ext cx="4331857" cy="674778"/>
      </dsp:txXfrm>
    </dsp:sp>
    <dsp:sp modelId="{AF873215-A8D3-4D0F-AC20-A61A29DC5C61}">
      <dsp:nvSpPr>
        <dsp:cNvPr id="0" name=""/>
        <dsp:cNvSpPr/>
      </dsp:nvSpPr>
      <dsp:spPr>
        <a:xfrm rot="5400000">
          <a:off x="4195794" y="1121345"/>
          <a:ext cx="1150441" cy="80530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cs typeface="B Nazanin" panose="00000400000000000000" pitchFamily="2" charset="-78"/>
            </a:rPr>
            <a:t>گروه 2</a:t>
          </a:r>
          <a:endParaRPr lang="en-US" sz="1800" kern="1200" dirty="0">
            <a:cs typeface="B Nazanin" panose="00000400000000000000" pitchFamily="2" charset="-78"/>
          </a:endParaRPr>
        </a:p>
      </dsp:txBody>
      <dsp:txXfrm rot="-5400000">
        <a:off x="4368361" y="1351432"/>
        <a:ext cx="805308" cy="345133"/>
      </dsp:txXfrm>
    </dsp:sp>
    <dsp:sp modelId="{D40A2DCD-AF32-4F1D-995C-1434E9FAFAB8}">
      <dsp:nvSpPr>
        <dsp:cNvPr id="0" name=""/>
        <dsp:cNvSpPr/>
      </dsp:nvSpPr>
      <dsp:spPr>
        <a:xfrm rot="16200000">
          <a:off x="1810287" y="-861507"/>
          <a:ext cx="747786" cy="43683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28016" bIns="11430" numCol="1" spcCol="1270" anchor="ctr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800" kern="1200" dirty="0" smtClean="0">
              <a:cs typeface="B Nazanin" panose="00000400000000000000" pitchFamily="2" charset="-78"/>
            </a:rPr>
            <a:t>حداقل 4 درس در یک تمرکز و حداقل 1 درس در تمرکز دیگر</a:t>
          </a:r>
          <a:endParaRPr lang="en-US" sz="1800" kern="1200" dirty="0">
            <a:cs typeface="B Nazanin" panose="00000400000000000000" pitchFamily="2" charset="-78"/>
          </a:endParaRPr>
        </a:p>
      </dsp:txBody>
      <dsp:txXfrm rot="5400000">
        <a:off x="36504" y="985284"/>
        <a:ext cx="4331857" cy="674778"/>
      </dsp:txXfrm>
    </dsp:sp>
    <dsp:sp modelId="{AC12A919-EE4E-4231-B0A2-1D3B7648FC24}">
      <dsp:nvSpPr>
        <dsp:cNvPr id="0" name=""/>
        <dsp:cNvSpPr/>
      </dsp:nvSpPr>
      <dsp:spPr>
        <a:xfrm rot="5400000">
          <a:off x="4195794" y="2069599"/>
          <a:ext cx="1150441" cy="80530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cs typeface="B Nazanin" panose="00000400000000000000" pitchFamily="2" charset="-78"/>
            </a:rPr>
            <a:t>گروه 3</a:t>
          </a:r>
          <a:endParaRPr lang="en-US" sz="1800" kern="1200" dirty="0">
            <a:cs typeface="B Nazanin" panose="00000400000000000000" pitchFamily="2" charset="-78"/>
          </a:endParaRPr>
        </a:p>
      </dsp:txBody>
      <dsp:txXfrm rot="-5400000">
        <a:off x="4368361" y="2299686"/>
        <a:ext cx="805308" cy="345133"/>
      </dsp:txXfrm>
    </dsp:sp>
    <dsp:sp modelId="{D8CD5263-DA90-4821-A990-F85EEAA9A003}">
      <dsp:nvSpPr>
        <dsp:cNvPr id="0" name=""/>
        <dsp:cNvSpPr/>
      </dsp:nvSpPr>
      <dsp:spPr>
        <a:xfrm rot="16200000">
          <a:off x="1810287" y="86745"/>
          <a:ext cx="747786" cy="43683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28016" bIns="11430" numCol="1" spcCol="1270" anchor="ctr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800" kern="1200" dirty="0" smtClean="0">
              <a:cs typeface="B Nazanin" panose="00000400000000000000" pitchFamily="2" charset="-78"/>
            </a:rPr>
            <a:t>حداکثر یک درس</a:t>
          </a:r>
          <a:endParaRPr lang="en-US" sz="1800" kern="1200" dirty="0">
            <a:cs typeface="B Nazanin" panose="00000400000000000000" pitchFamily="2" charset="-78"/>
          </a:endParaRPr>
        </a:p>
      </dsp:txBody>
      <dsp:txXfrm rot="5400000">
        <a:off x="36504" y="1933536"/>
        <a:ext cx="4331857" cy="6747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9FA525-6C25-4EEB-9BCE-4DE3DD3A2ECC}">
      <dsp:nvSpPr>
        <dsp:cNvPr id="0" name=""/>
        <dsp:cNvSpPr/>
      </dsp:nvSpPr>
      <dsp:spPr>
        <a:xfrm>
          <a:off x="0" y="75281"/>
          <a:ext cx="1535249" cy="1535371"/>
        </a:xfrm>
        <a:prstGeom prst="ellipse">
          <a:avLst/>
        </a:prstGeom>
        <a:solidFill>
          <a:srgbClr val="FFC000"/>
        </a:solidFill>
        <a:ln>
          <a:noFill/>
        </a:ln>
        <a:effectLst>
          <a:outerShdw blurRad="38100" dist="12700" dir="5400000" rotWithShape="0">
            <a:srgbClr val="000000">
              <a:alpha val="1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>
              <a:cs typeface="B Nazanin" panose="00000400000000000000" pitchFamily="2" charset="-78"/>
            </a:rPr>
            <a:t>نرم افزار</a:t>
          </a:r>
          <a:endParaRPr lang="en-US" sz="2800" kern="1200" dirty="0">
            <a:cs typeface="B Nazanin" panose="00000400000000000000" pitchFamily="2" charset="-78"/>
          </a:endParaRPr>
        </a:p>
      </dsp:txBody>
      <dsp:txXfrm>
        <a:off x="224832" y="300131"/>
        <a:ext cx="1085585" cy="1085671"/>
      </dsp:txXfrm>
    </dsp:sp>
    <dsp:sp modelId="{1504FBC5-5782-4DEB-BE71-DAA2B3C34BF3}">
      <dsp:nvSpPr>
        <dsp:cNvPr id="0" name=""/>
        <dsp:cNvSpPr/>
      </dsp:nvSpPr>
      <dsp:spPr>
        <a:xfrm>
          <a:off x="876080" y="5328"/>
          <a:ext cx="170856" cy="1707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2BAD99-8A55-4BAC-AF48-BD2559AA9AC5}">
      <dsp:nvSpPr>
        <dsp:cNvPr id="0" name=""/>
        <dsp:cNvSpPr/>
      </dsp:nvSpPr>
      <dsp:spPr>
        <a:xfrm>
          <a:off x="471789" y="1496575"/>
          <a:ext cx="123748" cy="1237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549A6E-495F-4928-B97C-1B12C27EDCC1}">
      <dsp:nvSpPr>
        <dsp:cNvPr id="0" name=""/>
        <dsp:cNvSpPr/>
      </dsp:nvSpPr>
      <dsp:spPr>
        <a:xfrm>
          <a:off x="1634036" y="698397"/>
          <a:ext cx="123748" cy="1237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804E08-8FEF-4CF7-B50D-B9753C3FC24C}">
      <dsp:nvSpPr>
        <dsp:cNvPr id="0" name=""/>
        <dsp:cNvSpPr/>
      </dsp:nvSpPr>
      <dsp:spPr>
        <a:xfrm>
          <a:off x="1042542" y="1628230"/>
          <a:ext cx="170856" cy="1707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C518C9-3B82-42A2-896F-87A07EA0B2C3}">
      <dsp:nvSpPr>
        <dsp:cNvPr id="0" name=""/>
        <dsp:cNvSpPr/>
      </dsp:nvSpPr>
      <dsp:spPr>
        <a:xfrm>
          <a:off x="506769" y="248010"/>
          <a:ext cx="123748" cy="1237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6664C7-E7D4-4BA3-8AB6-932AC3116DB9}">
      <dsp:nvSpPr>
        <dsp:cNvPr id="0" name=""/>
        <dsp:cNvSpPr/>
      </dsp:nvSpPr>
      <dsp:spPr>
        <a:xfrm>
          <a:off x="117068" y="955967"/>
          <a:ext cx="123748" cy="1237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F55268-22B2-483A-837E-AABC177BFBB7}">
      <dsp:nvSpPr>
        <dsp:cNvPr id="0" name=""/>
        <dsp:cNvSpPr/>
      </dsp:nvSpPr>
      <dsp:spPr>
        <a:xfrm rot="5400000">
          <a:off x="4195794" y="173091"/>
          <a:ext cx="1150441" cy="80530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cs typeface="B Nazanin" panose="00000400000000000000" pitchFamily="2" charset="-78"/>
            </a:rPr>
            <a:t>گروه 1</a:t>
          </a:r>
          <a:endParaRPr lang="en-US" sz="1800" kern="1200" dirty="0">
            <a:cs typeface="B Nazanin" panose="00000400000000000000" pitchFamily="2" charset="-78"/>
          </a:endParaRPr>
        </a:p>
      </dsp:txBody>
      <dsp:txXfrm rot="-5400000">
        <a:off x="4368361" y="403178"/>
        <a:ext cx="805308" cy="345133"/>
      </dsp:txXfrm>
    </dsp:sp>
    <dsp:sp modelId="{81E1F78C-B8D6-455F-8543-708729750483}">
      <dsp:nvSpPr>
        <dsp:cNvPr id="0" name=""/>
        <dsp:cNvSpPr/>
      </dsp:nvSpPr>
      <dsp:spPr>
        <a:xfrm rot="16200000">
          <a:off x="1810287" y="-1809761"/>
          <a:ext cx="747786" cy="43683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56032" bIns="22860" numCol="1" spcCol="1270" anchor="ctr" anchorCtr="0">
          <a:noAutofit/>
        </a:bodyPr>
        <a:lstStyle/>
        <a:p>
          <a:pPr marL="285750" lvl="1" indent="-285750" algn="r" defTabSz="1600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3600" kern="1200" dirty="0" smtClean="0">
              <a:cs typeface="B Nazanin" panose="00000400000000000000" pitchFamily="2" charset="-78"/>
            </a:rPr>
            <a:t>حداقل 3 درس</a:t>
          </a:r>
          <a:endParaRPr lang="en-US" sz="3600" kern="1200" dirty="0">
            <a:cs typeface="B Nazanin" panose="00000400000000000000" pitchFamily="2" charset="-78"/>
          </a:endParaRPr>
        </a:p>
      </dsp:txBody>
      <dsp:txXfrm rot="5400000">
        <a:off x="36504" y="37030"/>
        <a:ext cx="4331857" cy="674778"/>
      </dsp:txXfrm>
    </dsp:sp>
    <dsp:sp modelId="{AF873215-A8D3-4D0F-AC20-A61A29DC5C61}">
      <dsp:nvSpPr>
        <dsp:cNvPr id="0" name=""/>
        <dsp:cNvSpPr/>
      </dsp:nvSpPr>
      <dsp:spPr>
        <a:xfrm rot="5400000">
          <a:off x="4195794" y="1121345"/>
          <a:ext cx="1150441" cy="80530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cs typeface="B Nazanin" panose="00000400000000000000" pitchFamily="2" charset="-78"/>
            </a:rPr>
            <a:t>گروه 2</a:t>
          </a:r>
          <a:endParaRPr lang="en-US" sz="1800" kern="1200" dirty="0">
            <a:cs typeface="B Nazanin" panose="00000400000000000000" pitchFamily="2" charset="-78"/>
          </a:endParaRPr>
        </a:p>
      </dsp:txBody>
      <dsp:txXfrm rot="-5400000">
        <a:off x="4368361" y="1351432"/>
        <a:ext cx="805308" cy="345133"/>
      </dsp:txXfrm>
    </dsp:sp>
    <dsp:sp modelId="{D40A2DCD-AF32-4F1D-995C-1434E9FAFAB8}">
      <dsp:nvSpPr>
        <dsp:cNvPr id="0" name=""/>
        <dsp:cNvSpPr/>
      </dsp:nvSpPr>
      <dsp:spPr>
        <a:xfrm rot="16200000">
          <a:off x="1810287" y="-861507"/>
          <a:ext cx="747786" cy="43683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56032" bIns="22860" numCol="1" spcCol="1270" anchor="ctr" anchorCtr="0">
          <a:noAutofit/>
        </a:bodyPr>
        <a:lstStyle/>
        <a:p>
          <a:pPr marL="285750" lvl="1" indent="-285750" algn="r" defTabSz="1600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3600" kern="1200" dirty="0" smtClean="0">
              <a:cs typeface="B Nazanin" panose="00000400000000000000" pitchFamily="2" charset="-78"/>
            </a:rPr>
            <a:t>حداقل 2 درس</a:t>
          </a:r>
          <a:endParaRPr lang="en-US" sz="3600" kern="1200" dirty="0">
            <a:cs typeface="B Nazanin" panose="00000400000000000000" pitchFamily="2" charset="-78"/>
          </a:endParaRPr>
        </a:p>
      </dsp:txBody>
      <dsp:txXfrm rot="5400000">
        <a:off x="36504" y="985284"/>
        <a:ext cx="4331857" cy="674778"/>
      </dsp:txXfrm>
    </dsp:sp>
    <dsp:sp modelId="{AC12A919-EE4E-4231-B0A2-1D3B7648FC24}">
      <dsp:nvSpPr>
        <dsp:cNvPr id="0" name=""/>
        <dsp:cNvSpPr/>
      </dsp:nvSpPr>
      <dsp:spPr>
        <a:xfrm rot="5400000">
          <a:off x="4195794" y="2069599"/>
          <a:ext cx="1150441" cy="80530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cs typeface="B Nazanin" panose="00000400000000000000" pitchFamily="2" charset="-78"/>
            </a:rPr>
            <a:t>گروه 3</a:t>
          </a:r>
          <a:endParaRPr lang="en-US" sz="1800" kern="1200" dirty="0">
            <a:cs typeface="B Nazanin" panose="00000400000000000000" pitchFamily="2" charset="-78"/>
          </a:endParaRPr>
        </a:p>
      </dsp:txBody>
      <dsp:txXfrm rot="-5400000">
        <a:off x="4368361" y="2299686"/>
        <a:ext cx="805308" cy="345133"/>
      </dsp:txXfrm>
    </dsp:sp>
    <dsp:sp modelId="{D8CD5263-DA90-4821-A990-F85EEAA9A003}">
      <dsp:nvSpPr>
        <dsp:cNvPr id="0" name=""/>
        <dsp:cNvSpPr/>
      </dsp:nvSpPr>
      <dsp:spPr>
        <a:xfrm rot="16200000">
          <a:off x="1810287" y="86745"/>
          <a:ext cx="747786" cy="43683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56032" bIns="22860" numCol="1" spcCol="1270" anchor="ctr" anchorCtr="0">
          <a:noAutofit/>
        </a:bodyPr>
        <a:lstStyle/>
        <a:p>
          <a:pPr marL="285750" lvl="1" indent="-285750" algn="r" defTabSz="1600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3600" kern="1200" dirty="0" smtClean="0">
              <a:cs typeface="B Nazanin" panose="00000400000000000000" pitchFamily="2" charset="-78"/>
            </a:rPr>
            <a:t>حداکثر 3 درس</a:t>
          </a:r>
          <a:endParaRPr lang="en-US" sz="3600" kern="1200" dirty="0">
            <a:cs typeface="B Nazanin" panose="00000400000000000000" pitchFamily="2" charset="-78"/>
          </a:endParaRPr>
        </a:p>
      </dsp:txBody>
      <dsp:txXfrm rot="5400000">
        <a:off x="36504" y="1933536"/>
        <a:ext cx="4331857" cy="6747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9FA525-6C25-4EEB-9BCE-4DE3DD3A2ECC}">
      <dsp:nvSpPr>
        <dsp:cNvPr id="0" name=""/>
        <dsp:cNvSpPr/>
      </dsp:nvSpPr>
      <dsp:spPr>
        <a:xfrm>
          <a:off x="0" y="75281"/>
          <a:ext cx="1535249" cy="1535371"/>
        </a:xfrm>
        <a:prstGeom prst="ellipse">
          <a:avLst/>
        </a:prstGeom>
        <a:solidFill>
          <a:srgbClr val="92D050"/>
        </a:solidFill>
        <a:ln>
          <a:noFill/>
        </a:ln>
        <a:effectLst>
          <a:outerShdw blurRad="38100" dist="12700" dir="5400000" rotWithShape="0">
            <a:srgbClr val="000000">
              <a:alpha val="1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500" kern="1200" dirty="0" smtClean="0">
              <a:cs typeface="B Nazanin" panose="00000400000000000000" pitchFamily="2" charset="-78"/>
            </a:rPr>
            <a:t>رایانش امن</a:t>
          </a:r>
          <a:endParaRPr lang="en-US" sz="2500" kern="1200" dirty="0">
            <a:cs typeface="B Nazanin" panose="00000400000000000000" pitchFamily="2" charset="-78"/>
          </a:endParaRPr>
        </a:p>
      </dsp:txBody>
      <dsp:txXfrm>
        <a:off x="224832" y="300131"/>
        <a:ext cx="1085585" cy="1085671"/>
      </dsp:txXfrm>
    </dsp:sp>
    <dsp:sp modelId="{1504FBC5-5782-4DEB-BE71-DAA2B3C34BF3}">
      <dsp:nvSpPr>
        <dsp:cNvPr id="0" name=""/>
        <dsp:cNvSpPr/>
      </dsp:nvSpPr>
      <dsp:spPr>
        <a:xfrm>
          <a:off x="876080" y="5328"/>
          <a:ext cx="170856" cy="1707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2BAD99-8A55-4BAC-AF48-BD2559AA9AC5}">
      <dsp:nvSpPr>
        <dsp:cNvPr id="0" name=""/>
        <dsp:cNvSpPr/>
      </dsp:nvSpPr>
      <dsp:spPr>
        <a:xfrm>
          <a:off x="471789" y="1496575"/>
          <a:ext cx="123748" cy="1237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549A6E-495F-4928-B97C-1B12C27EDCC1}">
      <dsp:nvSpPr>
        <dsp:cNvPr id="0" name=""/>
        <dsp:cNvSpPr/>
      </dsp:nvSpPr>
      <dsp:spPr>
        <a:xfrm>
          <a:off x="1634036" y="698397"/>
          <a:ext cx="123748" cy="1237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804E08-8FEF-4CF7-B50D-B9753C3FC24C}">
      <dsp:nvSpPr>
        <dsp:cNvPr id="0" name=""/>
        <dsp:cNvSpPr/>
      </dsp:nvSpPr>
      <dsp:spPr>
        <a:xfrm>
          <a:off x="1042542" y="1628230"/>
          <a:ext cx="170856" cy="1707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C518C9-3B82-42A2-896F-87A07EA0B2C3}">
      <dsp:nvSpPr>
        <dsp:cNvPr id="0" name=""/>
        <dsp:cNvSpPr/>
      </dsp:nvSpPr>
      <dsp:spPr>
        <a:xfrm>
          <a:off x="506769" y="248010"/>
          <a:ext cx="123748" cy="1237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6664C7-E7D4-4BA3-8AB6-932AC3116DB9}">
      <dsp:nvSpPr>
        <dsp:cNvPr id="0" name=""/>
        <dsp:cNvSpPr/>
      </dsp:nvSpPr>
      <dsp:spPr>
        <a:xfrm>
          <a:off x="117068" y="955967"/>
          <a:ext cx="123748" cy="1237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F55268-22B2-483A-837E-AABC177BFBB7}">
      <dsp:nvSpPr>
        <dsp:cNvPr id="0" name=""/>
        <dsp:cNvSpPr/>
      </dsp:nvSpPr>
      <dsp:spPr>
        <a:xfrm rot="5400000">
          <a:off x="4195794" y="173091"/>
          <a:ext cx="1150441" cy="80530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cs typeface="B Nazanin" panose="00000400000000000000" pitchFamily="2" charset="-78"/>
            </a:rPr>
            <a:t>گروه 1</a:t>
          </a:r>
          <a:endParaRPr lang="en-US" sz="1800" kern="1200" dirty="0">
            <a:cs typeface="B Nazanin" panose="00000400000000000000" pitchFamily="2" charset="-78"/>
          </a:endParaRPr>
        </a:p>
      </dsp:txBody>
      <dsp:txXfrm rot="-5400000">
        <a:off x="4368361" y="403178"/>
        <a:ext cx="805308" cy="345133"/>
      </dsp:txXfrm>
    </dsp:sp>
    <dsp:sp modelId="{81E1F78C-B8D6-455F-8543-708729750483}">
      <dsp:nvSpPr>
        <dsp:cNvPr id="0" name=""/>
        <dsp:cNvSpPr/>
      </dsp:nvSpPr>
      <dsp:spPr>
        <a:xfrm rot="16200000">
          <a:off x="1810287" y="-1809761"/>
          <a:ext cx="747786" cy="43683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56032" bIns="22860" numCol="1" spcCol="1270" anchor="ctr" anchorCtr="0">
          <a:noAutofit/>
        </a:bodyPr>
        <a:lstStyle/>
        <a:p>
          <a:pPr marL="285750" lvl="1" indent="-285750" algn="r" defTabSz="1600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3600" kern="1200" dirty="0" smtClean="0">
              <a:cs typeface="B Nazanin" panose="00000400000000000000" pitchFamily="2" charset="-78"/>
            </a:rPr>
            <a:t>حداقل 4 درس</a:t>
          </a:r>
          <a:endParaRPr lang="en-US" sz="3600" kern="1200" dirty="0">
            <a:cs typeface="B Nazanin" panose="00000400000000000000" pitchFamily="2" charset="-78"/>
          </a:endParaRPr>
        </a:p>
      </dsp:txBody>
      <dsp:txXfrm rot="5400000">
        <a:off x="36504" y="37030"/>
        <a:ext cx="4331857" cy="674778"/>
      </dsp:txXfrm>
    </dsp:sp>
    <dsp:sp modelId="{AF873215-A8D3-4D0F-AC20-A61A29DC5C61}">
      <dsp:nvSpPr>
        <dsp:cNvPr id="0" name=""/>
        <dsp:cNvSpPr/>
      </dsp:nvSpPr>
      <dsp:spPr>
        <a:xfrm rot="5400000">
          <a:off x="4195794" y="1121345"/>
          <a:ext cx="1150441" cy="80530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cs typeface="B Nazanin" panose="00000400000000000000" pitchFamily="2" charset="-78"/>
            </a:rPr>
            <a:t>گروه 2</a:t>
          </a:r>
          <a:endParaRPr lang="en-US" sz="1800" kern="1200" dirty="0">
            <a:cs typeface="B Nazanin" panose="00000400000000000000" pitchFamily="2" charset="-78"/>
          </a:endParaRPr>
        </a:p>
      </dsp:txBody>
      <dsp:txXfrm rot="-5400000">
        <a:off x="4368361" y="1351432"/>
        <a:ext cx="805308" cy="345133"/>
      </dsp:txXfrm>
    </dsp:sp>
    <dsp:sp modelId="{D40A2DCD-AF32-4F1D-995C-1434E9FAFAB8}">
      <dsp:nvSpPr>
        <dsp:cNvPr id="0" name=""/>
        <dsp:cNvSpPr/>
      </dsp:nvSpPr>
      <dsp:spPr>
        <a:xfrm rot="16200000">
          <a:off x="1810287" y="-861507"/>
          <a:ext cx="747786" cy="43683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56032" bIns="22860" numCol="1" spcCol="1270" anchor="ctr" anchorCtr="0">
          <a:noAutofit/>
        </a:bodyPr>
        <a:lstStyle/>
        <a:p>
          <a:pPr marL="285750" lvl="1" indent="-285750" algn="r" defTabSz="1600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3600" kern="1200" dirty="0" smtClean="0">
              <a:cs typeface="B Nazanin" panose="00000400000000000000" pitchFamily="2" charset="-78"/>
            </a:rPr>
            <a:t>حداکثر 4 درس</a:t>
          </a:r>
          <a:endParaRPr lang="en-US" sz="3600" kern="1200" dirty="0">
            <a:cs typeface="B Nazanin" panose="00000400000000000000" pitchFamily="2" charset="-78"/>
          </a:endParaRPr>
        </a:p>
      </dsp:txBody>
      <dsp:txXfrm rot="5400000">
        <a:off x="36504" y="985284"/>
        <a:ext cx="4331857" cy="674778"/>
      </dsp:txXfrm>
    </dsp:sp>
    <dsp:sp modelId="{AC12A919-EE4E-4231-B0A2-1D3B7648FC24}">
      <dsp:nvSpPr>
        <dsp:cNvPr id="0" name=""/>
        <dsp:cNvSpPr/>
      </dsp:nvSpPr>
      <dsp:spPr>
        <a:xfrm rot="5400000">
          <a:off x="4195794" y="2069599"/>
          <a:ext cx="1150441" cy="80530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cs typeface="B Nazanin" panose="00000400000000000000" pitchFamily="2" charset="-78"/>
            </a:rPr>
            <a:t>گروه 3</a:t>
          </a:r>
          <a:endParaRPr lang="en-US" sz="1800" kern="1200" dirty="0">
            <a:cs typeface="B Nazanin" panose="00000400000000000000" pitchFamily="2" charset="-78"/>
          </a:endParaRPr>
        </a:p>
      </dsp:txBody>
      <dsp:txXfrm rot="-5400000">
        <a:off x="4368361" y="2299686"/>
        <a:ext cx="805308" cy="345133"/>
      </dsp:txXfrm>
    </dsp:sp>
    <dsp:sp modelId="{D8CD5263-DA90-4821-A990-F85EEAA9A003}">
      <dsp:nvSpPr>
        <dsp:cNvPr id="0" name=""/>
        <dsp:cNvSpPr/>
      </dsp:nvSpPr>
      <dsp:spPr>
        <a:xfrm rot="16200000">
          <a:off x="1810287" y="86745"/>
          <a:ext cx="747786" cy="43683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56032" bIns="22860" numCol="1" spcCol="1270" anchor="ctr" anchorCtr="0">
          <a:noAutofit/>
        </a:bodyPr>
        <a:lstStyle/>
        <a:p>
          <a:pPr marL="285750" lvl="1" indent="-285750" algn="r" defTabSz="1600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3600" kern="1200" dirty="0" smtClean="0">
              <a:cs typeface="B Nazanin" panose="00000400000000000000" pitchFamily="2" charset="-78"/>
            </a:rPr>
            <a:t>حداکثر 2 درس</a:t>
          </a:r>
          <a:endParaRPr lang="en-US" sz="3600" kern="1200" dirty="0">
            <a:cs typeface="B Nazanin" panose="00000400000000000000" pitchFamily="2" charset="-78"/>
          </a:endParaRPr>
        </a:p>
      </dsp:txBody>
      <dsp:txXfrm rot="5400000">
        <a:off x="36504" y="1933536"/>
        <a:ext cx="4331857" cy="67477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9FA525-6C25-4EEB-9BCE-4DE3DD3A2ECC}">
      <dsp:nvSpPr>
        <dsp:cNvPr id="0" name=""/>
        <dsp:cNvSpPr/>
      </dsp:nvSpPr>
      <dsp:spPr>
        <a:xfrm>
          <a:off x="0" y="75281"/>
          <a:ext cx="1535249" cy="1535371"/>
        </a:xfrm>
        <a:prstGeom prst="ellipse">
          <a:avLst/>
        </a:prstGeom>
        <a:solidFill>
          <a:srgbClr val="00B0F0"/>
        </a:solidFill>
        <a:ln>
          <a:noFill/>
        </a:ln>
        <a:effectLst>
          <a:outerShdw blurRad="38100" dist="12700" dir="5400000" rotWithShape="0">
            <a:srgbClr val="000000">
              <a:alpha val="1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500" kern="1200" dirty="0" smtClean="0">
              <a:cs typeface="B Nazanin" panose="00000400000000000000" pitchFamily="2" charset="-78"/>
            </a:rPr>
            <a:t>هوش مصنوعی</a:t>
          </a:r>
          <a:endParaRPr lang="en-US" sz="2500" kern="1200" dirty="0">
            <a:cs typeface="B Nazanin" panose="00000400000000000000" pitchFamily="2" charset="-78"/>
          </a:endParaRPr>
        </a:p>
      </dsp:txBody>
      <dsp:txXfrm>
        <a:off x="224832" y="300131"/>
        <a:ext cx="1085585" cy="1085671"/>
      </dsp:txXfrm>
    </dsp:sp>
    <dsp:sp modelId="{1504FBC5-5782-4DEB-BE71-DAA2B3C34BF3}">
      <dsp:nvSpPr>
        <dsp:cNvPr id="0" name=""/>
        <dsp:cNvSpPr/>
      </dsp:nvSpPr>
      <dsp:spPr>
        <a:xfrm>
          <a:off x="876080" y="5328"/>
          <a:ext cx="170856" cy="1707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2BAD99-8A55-4BAC-AF48-BD2559AA9AC5}">
      <dsp:nvSpPr>
        <dsp:cNvPr id="0" name=""/>
        <dsp:cNvSpPr/>
      </dsp:nvSpPr>
      <dsp:spPr>
        <a:xfrm>
          <a:off x="471789" y="1496575"/>
          <a:ext cx="123748" cy="1237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549A6E-495F-4928-B97C-1B12C27EDCC1}">
      <dsp:nvSpPr>
        <dsp:cNvPr id="0" name=""/>
        <dsp:cNvSpPr/>
      </dsp:nvSpPr>
      <dsp:spPr>
        <a:xfrm>
          <a:off x="1634036" y="698397"/>
          <a:ext cx="123748" cy="1237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804E08-8FEF-4CF7-B50D-B9753C3FC24C}">
      <dsp:nvSpPr>
        <dsp:cNvPr id="0" name=""/>
        <dsp:cNvSpPr/>
      </dsp:nvSpPr>
      <dsp:spPr>
        <a:xfrm>
          <a:off x="1042542" y="1628230"/>
          <a:ext cx="170856" cy="1707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C518C9-3B82-42A2-896F-87A07EA0B2C3}">
      <dsp:nvSpPr>
        <dsp:cNvPr id="0" name=""/>
        <dsp:cNvSpPr/>
      </dsp:nvSpPr>
      <dsp:spPr>
        <a:xfrm>
          <a:off x="506769" y="248010"/>
          <a:ext cx="123748" cy="1237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6664C7-E7D4-4BA3-8AB6-932AC3116DB9}">
      <dsp:nvSpPr>
        <dsp:cNvPr id="0" name=""/>
        <dsp:cNvSpPr/>
      </dsp:nvSpPr>
      <dsp:spPr>
        <a:xfrm>
          <a:off x="117068" y="955967"/>
          <a:ext cx="123748" cy="1237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3FCE380-D1F2-4BDA-B712-22CDD8AD7AFB}" type="datetimeFigureOut">
              <a:rPr lang="en-US" smtClean="0"/>
              <a:t>10/14/2017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05F5244-DD58-4A90-B558-77120640A49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E380-D1F2-4BDA-B712-22CDD8AD7AFB}" type="datetimeFigureOut">
              <a:rPr lang="en-US" smtClean="0"/>
              <a:t>10/14/2017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5244-DD58-4A90-B558-77120640A49D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E380-D1F2-4BDA-B712-22CDD8AD7AFB}" type="datetimeFigureOut">
              <a:rPr lang="en-US" smtClean="0"/>
              <a:t>10/14/2017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5244-DD58-4A90-B558-77120640A49D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E380-D1F2-4BDA-B712-22CDD8AD7AFB}" type="datetimeFigureOut">
              <a:rPr lang="en-US" smtClean="0"/>
              <a:t>10/14/2017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5244-DD58-4A90-B558-77120640A49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E380-D1F2-4BDA-B712-22CDD8AD7AFB}" type="datetimeFigureOut">
              <a:rPr lang="en-US" smtClean="0"/>
              <a:t>10/14/2017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5244-DD58-4A90-B558-77120640A49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E380-D1F2-4BDA-B712-22CDD8AD7AFB}" type="datetimeFigureOut">
              <a:rPr lang="en-US" smtClean="0"/>
              <a:t>10/14/2017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5244-DD58-4A90-B558-77120640A49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E380-D1F2-4BDA-B712-22CDD8AD7AFB}" type="datetimeFigureOut">
              <a:rPr lang="en-US" smtClean="0"/>
              <a:t>10/14/2017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5244-DD58-4A90-B558-77120640A49D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E380-D1F2-4BDA-B712-22CDD8AD7AFB}" type="datetimeFigureOut">
              <a:rPr lang="en-US" smtClean="0"/>
              <a:t>10/14/2017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5244-DD58-4A90-B558-77120640A49D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E380-D1F2-4BDA-B712-22CDD8AD7AFB}" type="datetimeFigureOut">
              <a:rPr lang="en-US" smtClean="0"/>
              <a:t>10/14/2017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5244-DD58-4A90-B558-77120640A4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E380-D1F2-4BDA-B712-22CDD8AD7AFB}" type="datetimeFigureOut">
              <a:rPr lang="en-US" smtClean="0"/>
              <a:t>10/14/2017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5244-DD58-4A90-B558-77120640A4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E380-D1F2-4BDA-B712-22CDD8AD7AFB}" type="datetimeFigureOut">
              <a:rPr lang="en-US" smtClean="0"/>
              <a:t>10/14/2017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5244-DD58-4A90-B558-77120640A4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3FCE380-D1F2-4BDA-B712-22CDD8AD7AFB}" type="datetimeFigureOut">
              <a:rPr lang="en-US" smtClean="0"/>
              <a:pPr/>
              <a:t>10/14/2017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05F5244-DD58-4A90-B558-77120640A49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>
                <a:cs typeface="B Roya" pitchFamily="2" charset="-78"/>
              </a:rPr>
              <a:t>جلسه توجیهی دانشجویان تحصیلات تکمیلی</a:t>
            </a:r>
            <a:br>
              <a:rPr lang="fa-IR" dirty="0" smtClean="0">
                <a:cs typeface="B Roya" pitchFamily="2" charset="-78"/>
              </a:rPr>
            </a:br>
            <a:r>
              <a:rPr lang="fa-IR" dirty="0" smtClean="0">
                <a:cs typeface="B Roya" pitchFamily="2" charset="-78"/>
              </a:rPr>
              <a:t>ورودی 1396</a:t>
            </a:r>
            <a:endParaRPr lang="en-US" dirty="0">
              <a:cs typeface="B Roya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dirty="0" smtClean="0">
                <a:cs typeface="B Roya" pitchFamily="2" charset="-78"/>
              </a:rPr>
              <a:t>دانشکده مهندسی کامپیوتر و فناوری اطلاعات</a:t>
            </a:r>
          </a:p>
          <a:p>
            <a:r>
              <a:rPr lang="fa-IR" dirty="0" smtClean="0">
                <a:cs typeface="B Roya" pitchFamily="2" charset="-78"/>
              </a:rPr>
              <a:t>دانشگاه صنعتی سجاد مشهد</a:t>
            </a:r>
            <a:endParaRPr lang="en-US" dirty="0">
              <a:cs typeface="B Roy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3379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2466708"/>
              </p:ext>
            </p:extLst>
          </p:nvPr>
        </p:nvGraphicFramePr>
        <p:xfrm>
          <a:off x="2598730" y="2438400"/>
          <a:ext cx="517367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smtClean="0">
                <a:cs typeface="B Roya" pitchFamily="2" charset="-78"/>
              </a:rPr>
              <a:t>برنامه درسی مصوب وزارت علوم</a:t>
            </a:r>
            <a:endParaRPr lang="en-US" dirty="0">
              <a:cs typeface="B Roya" pitchFamily="2" charset="-78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484509"/>
              </p:ext>
            </p:extLst>
          </p:nvPr>
        </p:nvGraphicFramePr>
        <p:xfrm>
          <a:off x="1156725" y="2214680"/>
          <a:ext cx="1757785" cy="1804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01575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9124454"/>
              </p:ext>
            </p:extLst>
          </p:nvPr>
        </p:nvGraphicFramePr>
        <p:xfrm>
          <a:off x="2598730" y="2438400"/>
          <a:ext cx="517367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smtClean="0">
                <a:cs typeface="B Roya" pitchFamily="2" charset="-78"/>
              </a:rPr>
              <a:t>برنامه درسی مصوب وزارت علوم</a:t>
            </a:r>
            <a:endParaRPr lang="en-US" dirty="0">
              <a:cs typeface="B Roya" pitchFamily="2" charset="-78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26542467"/>
              </p:ext>
            </p:extLst>
          </p:nvPr>
        </p:nvGraphicFramePr>
        <p:xfrm>
          <a:off x="1156725" y="2214680"/>
          <a:ext cx="1757785" cy="1804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54702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8232309"/>
              </p:ext>
            </p:extLst>
          </p:nvPr>
        </p:nvGraphicFramePr>
        <p:xfrm>
          <a:off x="2598730" y="2438400"/>
          <a:ext cx="517367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smtClean="0">
                <a:cs typeface="B Roya" pitchFamily="2" charset="-78"/>
              </a:rPr>
              <a:t>برنامه درسی مصوب وزارت علوم</a:t>
            </a:r>
            <a:endParaRPr lang="en-US" dirty="0">
              <a:cs typeface="B Roya" pitchFamily="2" charset="-78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61758265"/>
              </p:ext>
            </p:extLst>
          </p:nvPr>
        </p:nvGraphicFramePr>
        <p:xfrm>
          <a:off x="1156725" y="2214680"/>
          <a:ext cx="1757785" cy="1804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54702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>
                <a:cs typeface="B Roya" pitchFamily="2" charset="-78"/>
              </a:rPr>
              <a:t>رویکرد دوگانه درس سمینار</a:t>
            </a:r>
          </a:p>
          <a:p>
            <a:pPr algn="r" rtl="1"/>
            <a:r>
              <a:rPr lang="fa-IR" dirty="0" smtClean="0">
                <a:cs typeface="B Roya" pitchFamily="2" charset="-78"/>
              </a:rPr>
              <a:t>ترم اول: یک کلاس دو واحدی؛ انتقال تجربه</a:t>
            </a:r>
          </a:p>
          <a:p>
            <a:pPr algn="r" rtl="1"/>
            <a:r>
              <a:rPr lang="fa-IR" dirty="0" smtClean="0">
                <a:cs typeface="B Roya" pitchFamily="2" charset="-78"/>
              </a:rPr>
              <a:t>انتهای ترم دوم: ارایه علمی سمینار در برنامه زمان‌بندی مشخص شده از طرف دانشکده</a:t>
            </a:r>
          </a:p>
          <a:p>
            <a:pPr lvl="1" algn="r" rtl="1"/>
            <a:r>
              <a:rPr lang="fa-IR" dirty="0" smtClean="0">
                <a:cs typeface="B Roya" pitchFamily="2" charset="-78"/>
              </a:rPr>
              <a:t>ارسال نمره و ثبت در نمرات ترم اول</a:t>
            </a:r>
          </a:p>
          <a:p>
            <a:pPr algn="r" rtl="1"/>
            <a:r>
              <a:rPr lang="fa-IR" dirty="0" smtClean="0">
                <a:cs typeface="B Roya" pitchFamily="2" charset="-78"/>
              </a:rPr>
              <a:t>انتخاب موضوع سمینار و استاد راهنما</a:t>
            </a:r>
          </a:p>
          <a:p>
            <a:pPr lvl="1" algn="r" rtl="1"/>
            <a:r>
              <a:rPr lang="fa-IR" dirty="0" smtClean="0">
                <a:cs typeface="B Roya" pitchFamily="2" charset="-78"/>
              </a:rPr>
              <a:t>موضوع سمینار بهتر است در راستای پروژه نهایی باشد</a:t>
            </a:r>
          </a:p>
          <a:p>
            <a:pPr lvl="1" algn="r" rtl="1"/>
            <a:endParaRPr lang="en-US" dirty="0">
              <a:cs typeface="B Roya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smtClean="0">
                <a:cs typeface="B Roya" pitchFamily="2" charset="-78"/>
              </a:rPr>
              <a:t>سمینار</a:t>
            </a:r>
            <a:endParaRPr lang="en-US" dirty="0">
              <a:cs typeface="B Roy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2978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>
                <a:cs typeface="B Roya" pitchFamily="2" charset="-78"/>
              </a:rPr>
              <a:t>اساتید راهنما</a:t>
            </a:r>
            <a:endParaRPr lang="en-US" dirty="0">
              <a:cs typeface="B Roya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>
                <a:cs typeface="B Roya" pitchFamily="2" charset="-78"/>
              </a:rPr>
              <a:t>دانشکده مهندسی کامپیوتر و فناوری اطلاعات</a:t>
            </a:r>
          </a:p>
          <a:p>
            <a:r>
              <a:rPr lang="fa-IR" dirty="0" smtClean="0">
                <a:cs typeface="B Roya" pitchFamily="2" charset="-78"/>
              </a:rPr>
              <a:t>سال تحصیلی 1396</a:t>
            </a:r>
          </a:p>
        </p:txBody>
      </p:sp>
    </p:spTree>
    <p:extLst>
      <p:ext uri="{BB962C8B-B14F-4D97-AF65-F5344CB8AC3E}">
        <p14:creationId xmlns:p14="http://schemas.microsoft.com/office/powerpoint/2010/main" val="2165492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Roya" pitchFamily="2" charset="-78"/>
              </a:rPr>
              <a:t>دکتر جواد حمیدزاده</a:t>
            </a:r>
            <a:endParaRPr lang="en-US" dirty="0">
              <a:cs typeface="B Roya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pPr algn="r" rtl="1"/>
            <a:r>
              <a:rPr lang="fa-IR" dirty="0" smtClean="0">
                <a:cs typeface="B Roya" pitchFamily="2" charset="-78"/>
              </a:rPr>
              <a:t>عناوین موضوعات و زمینه‌های پژوهشی</a:t>
            </a:r>
          </a:p>
          <a:p>
            <a:pPr lvl="1" algn="r" rtl="1"/>
            <a:r>
              <a:rPr lang="fa-IR" dirty="0" smtClean="0">
                <a:cs typeface="B Roya" pitchFamily="2" charset="-78"/>
              </a:rPr>
              <a:t>شناسایی الگو</a:t>
            </a:r>
          </a:p>
          <a:p>
            <a:pPr lvl="1" algn="r" rtl="1"/>
            <a:r>
              <a:rPr lang="fa-IR" dirty="0" smtClean="0">
                <a:cs typeface="B Roya" pitchFamily="2" charset="-78"/>
              </a:rPr>
              <a:t>یادگیری ماشین</a:t>
            </a:r>
          </a:p>
          <a:p>
            <a:pPr lvl="1" algn="r" rtl="1"/>
            <a:r>
              <a:rPr lang="fa-IR" dirty="0" smtClean="0">
                <a:cs typeface="B Roya" pitchFamily="2" charset="-78"/>
              </a:rPr>
              <a:t>داده کاوی</a:t>
            </a:r>
          </a:p>
          <a:p>
            <a:pPr lvl="1" algn="r" rtl="1"/>
            <a:r>
              <a:rPr lang="fa-IR" dirty="0" smtClean="0">
                <a:cs typeface="B Roya" pitchFamily="2" charset="-78"/>
              </a:rPr>
              <a:t>طبقه بندی داده‌ها</a:t>
            </a:r>
          </a:p>
          <a:p>
            <a:pPr lvl="1" algn="r" rtl="1"/>
            <a:r>
              <a:rPr lang="fa-IR" dirty="0" smtClean="0">
                <a:cs typeface="B Roya" pitchFamily="2" charset="-78"/>
              </a:rPr>
              <a:t>سیستم‌های پیشنهاد دهنده وب</a:t>
            </a:r>
          </a:p>
          <a:p>
            <a:pPr lvl="1" algn="r" rtl="1"/>
            <a:r>
              <a:rPr lang="fa-IR" dirty="0" smtClean="0">
                <a:cs typeface="B Roya" pitchFamily="2" charset="-78"/>
              </a:rPr>
              <a:t>امنیت و رمزنگاری، امنیت شبکه</a:t>
            </a:r>
          </a:p>
          <a:p>
            <a:pPr lvl="1" algn="r" rtl="1"/>
            <a:r>
              <a:rPr lang="fa-IR" dirty="0" smtClean="0">
                <a:cs typeface="B Roya" pitchFamily="2" charset="-78"/>
              </a:rPr>
              <a:t>شبکه‌های حسگر بی‌سیم</a:t>
            </a:r>
          </a:p>
          <a:p>
            <a:pPr lvl="1" algn="r" rtl="1"/>
            <a:r>
              <a:rPr lang="fa-IR" dirty="0" smtClean="0">
                <a:cs typeface="B Roya" pitchFamily="2" charset="-78"/>
              </a:rPr>
              <a:t>شبکه‌های اجتماعی</a:t>
            </a:r>
          </a:p>
        </p:txBody>
      </p:sp>
      <p:pic>
        <p:nvPicPr>
          <p:cNvPr id="3074" name="Picture 2" descr="http://faculty.sadjad.ac.ir/FtpHost/0/SpecialContent/Images/635991491529649273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62" y="2239963"/>
            <a:ext cx="3231125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84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Roya" pitchFamily="2" charset="-78"/>
              </a:rPr>
              <a:t>دکتر محمدمهدی سالخورده حقیقی</a:t>
            </a:r>
            <a:endParaRPr lang="en-US" dirty="0">
              <a:cs typeface="B Roya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pPr algn="r" rtl="1"/>
            <a:r>
              <a:rPr lang="fa-IR" dirty="0" smtClean="0">
                <a:cs typeface="B Roya" pitchFamily="2" charset="-78"/>
              </a:rPr>
              <a:t>عناوین موضوعات و زمینه‌های پژوهشی</a:t>
            </a:r>
          </a:p>
          <a:p>
            <a:pPr lvl="1" algn="r" rtl="1"/>
            <a:r>
              <a:rPr lang="fa-IR" dirty="0" smtClean="0">
                <a:cs typeface="B Roya" pitchFamily="2" charset="-78"/>
              </a:rPr>
              <a:t>داده کاوی</a:t>
            </a:r>
          </a:p>
          <a:p>
            <a:pPr lvl="1" algn="r" rtl="1"/>
            <a:r>
              <a:rPr lang="fa-IR" dirty="0" smtClean="0">
                <a:cs typeface="B Roya" pitchFamily="2" charset="-78"/>
              </a:rPr>
              <a:t>شبکه‌های اجتماعی</a:t>
            </a:r>
          </a:p>
          <a:p>
            <a:pPr lvl="1" algn="r" rtl="1"/>
            <a:r>
              <a:rPr lang="fa-IR" dirty="0" smtClean="0">
                <a:cs typeface="B Roya" pitchFamily="2" charset="-78"/>
              </a:rPr>
              <a:t>داده‌های حجیم</a:t>
            </a:r>
          </a:p>
          <a:p>
            <a:pPr lvl="1" algn="r" rtl="1"/>
            <a:r>
              <a:rPr lang="fa-IR" dirty="0" smtClean="0">
                <a:cs typeface="B Roya" pitchFamily="2" charset="-78"/>
              </a:rPr>
              <a:t>یادگیری ماشین</a:t>
            </a:r>
          </a:p>
          <a:p>
            <a:pPr lvl="1" algn="r" rtl="1"/>
            <a:r>
              <a:rPr lang="fa-IR" dirty="0" smtClean="0">
                <a:cs typeface="B Roya" pitchFamily="2" charset="-78"/>
              </a:rPr>
              <a:t>شناسایی الگو</a:t>
            </a:r>
          </a:p>
          <a:p>
            <a:pPr lvl="1" algn="r" rtl="1"/>
            <a:r>
              <a:rPr lang="fa-IR" dirty="0" smtClean="0">
                <a:cs typeface="B Roya" pitchFamily="2" charset="-78"/>
              </a:rPr>
              <a:t>امنیت در </a:t>
            </a:r>
            <a:r>
              <a:rPr lang="en-US" dirty="0" smtClean="0">
                <a:cs typeface="B Roya" pitchFamily="2" charset="-78"/>
              </a:rPr>
              <a:t>IOT</a:t>
            </a:r>
            <a:r>
              <a:rPr lang="fa-IR" dirty="0" smtClean="0">
                <a:cs typeface="B Roya" pitchFamily="2" charset="-78"/>
              </a:rPr>
              <a:t> و </a:t>
            </a:r>
            <a:r>
              <a:rPr lang="en-US" dirty="0" smtClean="0">
                <a:cs typeface="B Roya" pitchFamily="2" charset="-78"/>
              </a:rPr>
              <a:t>WSN</a:t>
            </a:r>
            <a:endParaRPr lang="fa-IR" dirty="0" smtClean="0">
              <a:cs typeface="B Roya" pitchFamily="2" charset="-78"/>
            </a:endParaRPr>
          </a:p>
          <a:p>
            <a:pPr lvl="1" algn="r" rtl="1"/>
            <a:r>
              <a:rPr lang="fa-IR" dirty="0" smtClean="0">
                <a:cs typeface="B Roya" pitchFamily="2" charset="-78"/>
              </a:rPr>
              <a:t>شبکه‌های معنایی</a:t>
            </a:r>
          </a:p>
          <a:p>
            <a:pPr lvl="1" algn="r" rtl="1"/>
            <a:r>
              <a:rPr lang="fa-IR" dirty="0" smtClean="0">
                <a:cs typeface="B Roya" pitchFamily="2" charset="-78"/>
              </a:rPr>
              <a:t>سیستم‌های هوشمند</a:t>
            </a:r>
          </a:p>
        </p:txBody>
      </p:sp>
      <p:pic>
        <p:nvPicPr>
          <p:cNvPr id="6" name="Picture 2" descr="http://faculty.sadjad.ac.ir/FtpHost/0/SpecialContent/Images/635990712062133646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4" t="8945" r="6852" b="11901"/>
          <a:stretch/>
        </p:blipFill>
        <p:spPr bwMode="auto">
          <a:xfrm>
            <a:off x="1460305" y="2279138"/>
            <a:ext cx="2580430" cy="335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76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Roya" pitchFamily="2" charset="-78"/>
              </a:rPr>
              <a:t>دکتر رضا شمسایی</a:t>
            </a:r>
            <a:endParaRPr lang="en-US" dirty="0">
              <a:cs typeface="B Roya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>
                <a:cs typeface="B Roya" pitchFamily="2" charset="-78"/>
              </a:rPr>
              <a:t>عناوین موضوعات و زمینه‌های پژوهشی</a:t>
            </a:r>
          </a:p>
          <a:p>
            <a:pPr lvl="1" algn="r" rtl="1"/>
            <a:r>
              <a:rPr lang="fa-IR" dirty="0" smtClean="0">
                <a:cs typeface="B Roya" pitchFamily="2" charset="-78"/>
              </a:rPr>
              <a:t>داده کاوی</a:t>
            </a:r>
          </a:p>
          <a:p>
            <a:pPr lvl="1" algn="r" rtl="1"/>
            <a:r>
              <a:rPr lang="fa-IR" dirty="0" smtClean="0">
                <a:cs typeface="B Roya" pitchFamily="2" charset="-78"/>
              </a:rPr>
              <a:t>بینایی ماشین</a:t>
            </a:r>
          </a:p>
          <a:p>
            <a:pPr lvl="1" algn="r" rtl="1"/>
            <a:r>
              <a:rPr lang="fa-IR" dirty="0" smtClean="0">
                <a:cs typeface="B Roya" pitchFamily="2" charset="-78"/>
              </a:rPr>
              <a:t>بیوانفورماتیک</a:t>
            </a:r>
          </a:p>
          <a:p>
            <a:pPr lvl="1" algn="r" rtl="1"/>
            <a:r>
              <a:rPr lang="fa-IR" dirty="0" smtClean="0">
                <a:cs typeface="B Roya" pitchFamily="2" charset="-78"/>
              </a:rPr>
              <a:t>داده‌های حجیم</a:t>
            </a:r>
          </a:p>
          <a:p>
            <a:pPr lvl="1" algn="r" rtl="1"/>
            <a:r>
              <a:rPr lang="fa-IR" dirty="0" smtClean="0">
                <a:cs typeface="B Roya" pitchFamily="2" charset="-78"/>
              </a:rPr>
              <a:t>شبکه</a:t>
            </a:r>
          </a:p>
        </p:txBody>
      </p:sp>
      <p:pic>
        <p:nvPicPr>
          <p:cNvPr id="6" name="Picture 2" descr="http://faculty.sadjad.ac.ir/FtpHost/0/SpecialContent/Images/636004608185736562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542" y="2239963"/>
            <a:ext cx="2810166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76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Roya" pitchFamily="2" charset="-78"/>
              </a:rPr>
              <a:t>دکتر بشرا رجایی</a:t>
            </a:r>
            <a:endParaRPr lang="en-US" dirty="0">
              <a:cs typeface="B Roya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>
                <a:cs typeface="B Roya" pitchFamily="2" charset="-78"/>
              </a:rPr>
              <a:t>عناوین موضوعات و زمینه‌های پژوهشی</a:t>
            </a:r>
          </a:p>
          <a:p>
            <a:pPr lvl="1" algn="r" rtl="1"/>
            <a:r>
              <a:rPr lang="fa-IR" dirty="0" smtClean="0">
                <a:cs typeface="B Roya" pitchFamily="2" charset="-78"/>
              </a:rPr>
              <a:t>پردازش سیگنال/تصویر/ویدیو</a:t>
            </a:r>
          </a:p>
          <a:p>
            <a:pPr lvl="1" algn="r" rtl="1"/>
            <a:r>
              <a:rPr lang="fa-IR" dirty="0" smtClean="0">
                <a:cs typeface="B Roya" pitchFamily="2" charset="-78"/>
              </a:rPr>
              <a:t>فشرده سازی تصویر</a:t>
            </a:r>
          </a:p>
          <a:p>
            <a:pPr lvl="1" algn="r" rtl="1"/>
            <a:r>
              <a:rPr lang="fa-IR" dirty="0" smtClean="0">
                <a:cs typeface="B Roya" pitchFamily="2" charset="-78"/>
              </a:rPr>
              <a:t>کدینگ ویدیوهای استریو/چنددیدی</a:t>
            </a:r>
          </a:p>
          <a:p>
            <a:pPr lvl="1" algn="r" rtl="1"/>
            <a:r>
              <a:rPr lang="fa-IR" dirty="0" smtClean="0">
                <a:cs typeface="B Roya" pitchFamily="2" charset="-78"/>
              </a:rPr>
              <a:t>پنهان‌سازی اطلاعات: استگانوگرافی/واترمارکینگ</a:t>
            </a:r>
          </a:p>
        </p:txBody>
      </p:sp>
      <p:pic>
        <p:nvPicPr>
          <p:cNvPr id="6" name="Picture 2" descr="http://faculty.sadjad.ac.ir/FtpHost/0/SpecialContent/Images/63630748928357187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515" y="2478825"/>
            <a:ext cx="2276850" cy="302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76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Roya" pitchFamily="2" charset="-78"/>
              </a:rPr>
              <a:t>دکتر امیر باوفا طوسی</a:t>
            </a:r>
            <a:endParaRPr lang="en-US" dirty="0">
              <a:cs typeface="B Roya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pPr algn="r" rtl="1"/>
            <a:r>
              <a:rPr lang="fa-IR" dirty="0" smtClean="0">
                <a:cs typeface="B Roya" pitchFamily="2" charset="-78"/>
              </a:rPr>
              <a:t>عناوین موضوعات و زمینه‌های پژوهشی</a:t>
            </a:r>
          </a:p>
          <a:p>
            <a:pPr lvl="1" algn="r" rtl="1"/>
            <a:r>
              <a:rPr lang="fa-IR" dirty="0" smtClean="0">
                <a:cs typeface="B Roya" pitchFamily="2" charset="-78"/>
              </a:rPr>
              <a:t>نرم‌افزارهای اتکاپذیر خطا</a:t>
            </a:r>
          </a:p>
          <a:p>
            <a:pPr lvl="1" algn="r" rtl="1"/>
            <a:r>
              <a:rPr lang="fa-IR" dirty="0" smtClean="0">
                <a:cs typeface="B Roya" pitchFamily="2" charset="-78"/>
              </a:rPr>
              <a:t>یادگیری ماشین</a:t>
            </a:r>
          </a:p>
          <a:p>
            <a:pPr lvl="1" algn="r" rtl="1"/>
            <a:r>
              <a:rPr lang="fa-IR" dirty="0" smtClean="0">
                <a:cs typeface="B Roya" pitchFamily="2" charset="-78"/>
              </a:rPr>
              <a:t>پردازش تصویر</a:t>
            </a:r>
          </a:p>
          <a:p>
            <a:pPr lvl="1" algn="r" rtl="1"/>
            <a:r>
              <a:rPr lang="fa-IR" dirty="0" smtClean="0">
                <a:cs typeface="B Roya" pitchFamily="2" charset="-78"/>
              </a:rPr>
              <a:t>امنیت داده ها</a:t>
            </a:r>
          </a:p>
          <a:p>
            <a:pPr lvl="1" algn="r" rtl="1"/>
            <a:r>
              <a:rPr lang="fa-IR" dirty="0" smtClean="0">
                <a:cs typeface="B Roya" pitchFamily="2" charset="-78"/>
              </a:rPr>
              <a:t>نرم‌افزارهای هدایت ربات</a:t>
            </a:r>
          </a:p>
          <a:p>
            <a:pPr lvl="1" algn="r" rtl="1"/>
            <a:r>
              <a:rPr lang="fa-IR" dirty="0" smtClean="0">
                <a:cs typeface="B Roya" pitchFamily="2" charset="-78"/>
              </a:rPr>
              <a:t>سیستم‌های توزیع شده</a:t>
            </a:r>
          </a:p>
          <a:p>
            <a:pPr lvl="1" algn="r" rtl="1"/>
            <a:r>
              <a:rPr lang="fa-IR" dirty="0" smtClean="0">
                <a:cs typeface="B Roya" pitchFamily="2" charset="-78"/>
              </a:rPr>
              <a:t>محاسبات ابری</a:t>
            </a:r>
          </a:p>
          <a:p>
            <a:pPr lvl="1" algn="r" rtl="1"/>
            <a:r>
              <a:rPr lang="fa-IR" dirty="0" smtClean="0">
                <a:cs typeface="B Roya" pitchFamily="2" charset="-78"/>
              </a:rPr>
              <a:t>داده کاوی</a:t>
            </a:r>
          </a:p>
          <a:p>
            <a:pPr marL="411480" lvl="1" indent="0" algn="r" rtl="1">
              <a:buNone/>
            </a:pPr>
            <a:endParaRPr lang="fa-IR" dirty="0" smtClean="0">
              <a:cs typeface="B Roya" pitchFamily="2" charset="-78"/>
            </a:endParaRPr>
          </a:p>
          <a:p>
            <a:pPr lvl="1" algn="r" rtl="1"/>
            <a:endParaRPr lang="fa-IR" dirty="0" smtClean="0">
              <a:cs typeface="B Roya" pitchFamily="2" charset="-78"/>
            </a:endParaRPr>
          </a:p>
        </p:txBody>
      </p:sp>
      <p:pic>
        <p:nvPicPr>
          <p:cNvPr id="7170" name="Picture 2" descr="http://faculty.sadjad.ac.ir/FtpHost/0/SpecialContent/Images/636003857489236341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345" y="2410611"/>
            <a:ext cx="2537600" cy="344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76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824100"/>
              </p:ext>
            </p:extLst>
          </p:nvPr>
        </p:nvGraphicFramePr>
        <p:xfrm>
          <a:off x="698500" y="2247900"/>
          <a:ext cx="7747000" cy="3878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محتوای دوره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77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Roya" pitchFamily="2" charset="-78"/>
              </a:rPr>
              <a:t>دکتر بهزاد بختیاری</a:t>
            </a:r>
            <a:endParaRPr lang="en-US" dirty="0">
              <a:cs typeface="B Roya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pPr algn="r" rtl="1"/>
            <a:r>
              <a:rPr lang="fa-IR" dirty="0" smtClean="0">
                <a:cs typeface="B Roya" pitchFamily="2" charset="-78"/>
              </a:rPr>
              <a:t>عناوین موضوعات و زمینه‌های پژوهشی</a:t>
            </a:r>
          </a:p>
          <a:p>
            <a:pPr lvl="1" algn="r" rtl="1"/>
            <a:r>
              <a:rPr lang="fa-IR" dirty="0" smtClean="0">
                <a:cs typeface="B Roya" pitchFamily="2" charset="-78"/>
              </a:rPr>
              <a:t>هوش مصنوعی</a:t>
            </a:r>
          </a:p>
          <a:p>
            <a:pPr lvl="1" algn="r" rtl="1"/>
            <a:r>
              <a:rPr lang="fa-IR" dirty="0" smtClean="0">
                <a:cs typeface="B Roya" pitchFamily="2" charset="-78"/>
              </a:rPr>
              <a:t>یادگیری ماشین</a:t>
            </a:r>
          </a:p>
          <a:p>
            <a:pPr lvl="1" algn="r" rtl="1"/>
            <a:r>
              <a:rPr lang="fa-IR" dirty="0" smtClean="0">
                <a:cs typeface="B Roya" pitchFamily="2" charset="-78"/>
              </a:rPr>
              <a:t>شناسایی الگو</a:t>
            </a:r>
          </a:p>
          <a:p>
            <a:pPr lvl="1" algn="r" rtl="1"/>
            <a:r>
              <a:rPr lang="fa-IR" dirty="0" smtClean="0">
                <a:cs typeface="B Roya" pitchFamily="2" charset="-78"/>
              </a:rPr>
              <a:t>پردازش سیگنال</a:t>
            </a:r>
            <a:r>
              <a:rPr lang="fa-IR" dirty="0">
                <a:cs typeface="B Roya" pitchFamily="2" charset="-78"/>
              </a:rPr>
              <a:t> </a:t>
            </a:r>
            <a:r>
              <a:rPr lang="fa-IR" dirty="0" smtClean="0">
                <a:cs typeface="B Roya" pitchFamily="2" charset="-78"/>
              </a:rPr>
              <a:t>/ تصویر / صحبت</a:t>
            </a:r>
          </a:p>
          <a:p>
            <a:pPr lvl="1" algn="r" rtl="1"/>
            <a:r>
              <a:rPr lang="fa-IR" dirty="0" smtClean="0">
                <a:cs typeface="B Roya" pitchFamily="2" charset="-78"/>
              </a:rPr>
              <a:t>پردازش سیگنال‌های بیومدیکال </a:t>
            </a:r>
          </a:p>
          <a:p>
            <a:pPr lvl="1" algn="r" rtl="1"/>
            <a:r>
              <a:rPr lang="fa-IR" dirty="0" smtClean="0">
                <a:cs typeface="B Roya" pitchFamily="2" charset="-78"/>
              </a:rPr>
              <a:t>تحلیل سری‌های زمانی</a:t>
            </a:r>
          </a:p>
          <a:p>
            <a:pPr lvl="1" algn="r" rtl="1"/>
            <a:r>
              <a:rPr lang="fa-IR" dirty="0" smtClean="0">
                <a:cs typeface="B Roya" pitchFamily="2" charset="-78"/>
              </a:rPr>
              <a:t>داده کاوی</a:t>
            </a:r>
          </a:p>
        </p:txBody>
      </p:sp>
      <p:pic>
        <p:nvPicPr>
          <p:cNvPr id="2052" name="Picture 4" descr="http://faculty.sadjad.ac.ir/FtpHost/0/SpecialContent/Images/63600381272372189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410" y="2410121"/>
            <a:ext cx="2580430" cy="331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76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Roya" pitchFamily="2" charset="-78"/>
              </a:rPr>
              <a:t>دکتر امیرفرید امینیان مدرس</a:t>
            </a:r>
            <a:endParaRPr lang="en-US" dirty="0">
              <a:cs typeface="B Roya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pPr algn="r" rtl="1"/>
            <a:r>
              <a:rPr lang="fa-IR" dirty="0" smtClean="0">
                <a:cs typeface="B Roya" pitchFamily="2" charset="-78"/>
              </a:rPr>
              <a:t>عناوین موضوعات و زمینه‌های پژوهشی</a:t>
            </a:r>
          </a:p>
          <a:p>
            <a:pPr lvl="1" algn="r" rtl="1"/>
            <a:r>
              <a:rPr lang="fa-IR" dirty="0" smtClean="0">
                <a:cs typeface="B Roya" pitchFamily="2" charset="-78"/>
              </a:rPr>
              <a:t>پردازش و تحلیل ویدیو</a:t>
            </a:r>
          </a:p>
          <a:p>
            <a:pPr lvl="1" algn="r" rtl="1"/>
            <a:r>
              <a:rPr lang="fa-IR" dirty="0" smtClean="0">
                <a:cs typeface="B Roya" pitchFamily="2" charset="-78"/>
              </a:rPr>
              <a:t>پردازش تصویر</a:t>
            </a:r>
          </a:p>
          <a:p>
            <a:pPr lvl="1" algn="r" rtl="1"/>
            <a:r>
              <a:rPr lang="fa-IR" dirty="0" smtClean="0">
                <a:cs typeface="B Roya" pitchFamily="2" charset="-78"/>
              </a:rPr>
              <a:t>سیستم‌های هوشمند</a:t>
            </a:r>
          </a:p>
          <a:p>
            <a:pPr lvl="1" algn="r" rtl="1"/>
            <a:r>
              <a:rPr lang="fa-IR" dirty="0" smtClean="0">
                <a:cs typeface="B Roya" pitchFamily="2" charset="-78"/>
              </a:rPr>
              <a:t>تحلیل داده‌ها</a:t>
            </a:r>
          </a:p>
          <a:p>
            <a:pPr lvl="1" algn="r" rtl="1"/>
            <a:r>
              <a:rPr lang="fa-IR" dirty="0" smtClean="0">
                <a:cs typeface="B Roya" pitchFamily="2" charset="-78"/>
              </a:rPr>
              <a:t>شناسایی الگو</a:t>
            </a:r>
          </a:p>
          <a:p>
            <a:pPr lvl="1" algn="r" rtl="1"/>
            <a:r>
              <a:rPr lang="fa-IR" dirty="0" smtClean="0">
                <a:cs typeface="B Roya" pitchFamily="2" charset="-78"/>
              </a:rPr>
              <a:t>یادگیری ماشین</a:t>
            </a:r>
          </a:p>
          <a:p>
            <a:pPr lvl="1" algn="r" rtl="1"/>
            <a:r>
              <a:rPr lang="fa-IR" dirty="0" smtClean="0">
                <a:cs typeface="B Roya" pitchFamily="2" charset="-78"/>
              </a:rPr>
              <a:t>داده کاوی</a:t>
            </a:r>
          </a:p>
          <a:p>
            <a:pPr lvl="1" algn="r" rtl="1"/>
            <a:r>
              <a:rPr lang="fa-IR" dirty="0" smtClean="0">
                <a:cs typeface="B Roya" pitchFamily="2" charset="-78"/>
              </a:rPr>
              <a:t>طبقه بندی داده‌ها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55" y="2239963"/>
            <a:ext cx="3058139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876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Roya" pitchFamily="2" charset="-78"/>
              </a:rPr>
              <a:t>چند سناریوی محتمل</a:t>
            </a:r>
            <a:endParaRPr lang="en-US" dirty="0">
              <a:cs typeface="B Roya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87380" y="2594156"/>
            <a:ext cx="2808115" cy="83484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647895" y="2594155"/>
            <a:ext cx="2808115" cy="83484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531905" y="2973630"/>
            <a:ext cx="910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cs typeface="B Nazanin" panose="00000400000000000000" pitchFamily="2" charset="-78"/>
              </a:rPr>
              <a:t>سال اول</a:t>
            </a:r>
            <a:endParaRPr lang="en-US" dirty="0">
              <a:ln>
                <a:solidFill>
                  <a:srgbClr val="7030A0"/>
                </a:solidFill>
              </a:ln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44240" y="3886551"/>
            <a:ext cx="910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cs typeface="B Nazanin" panose="00000400000000000000" pitchFamily="2" charset="-78"/>
              </a:rPr>
              <a:t>سال دوم</a:t>
            </a:r>
            <a:endParaRPr lang="en-US" dirty="0">
              <a:ln>
                <a:solidFill>
                  <a:srgbClr val="7030A0"/>
                </a:solidFill>
              </a:ln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96582" y="2209316"/>
            <a:ext cx="910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cs typeface="B Nazanin" panose="00000400000000000000" pitchFamily="2" charset="-78"/>
              </a:rPr>
              <a:t>ترم اول</a:t>
            </a:r>
            <a:endParaRPr lang="en-US" dirty="0">
              <a:ln>
                <a:solidFill>
                  <a:srgbClr val="7030A0"/>
                </a:solidFill>
              </a:ln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36067" y="2195616"/>
            <a:ext cx="910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cs typeface="B Nazanin" panose="00000400000000000000" pitchFamily="2" charset="-78"/>
              </a:rPr>
              <a:t>ترم دوم</a:t>
            </a:r>
            <a:endParaRPr lang="en-US" dirty="0">
              <a:ln>
                <a:solidFill>
                  <a:srgbClr val="7030A0"/>
                </a:solidFill>
              </a:ln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848850" y="2889006"/>
            <a:ext cx="379475" cy="227685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>
            <a:off x="6351874" y="2844700"/>
            <a:ext cx="379475" cy="336456"/>
          </a:xfrm>
          <a:prstGeom prst="triangl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/>
        </p:nvSpPr>
        <p:spPr>
          <a:xfrm>
            <a:off x="5896504" y="2844700"/>
            <a:ext cx="379475" cy="336456"/>
          </a:xfrm>
          <a:prstGeom prst="triangl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>
            <a:off x="5414156" y="2844700"/>
            <a:ext cx="379475" cy="336456"/>
          </a:xfrm>
          <a:prstGeom prst="triangl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1687379" y="3653794"/>
            <a:ext cx="2808115" cy="83484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4647894" y="3653793"/>
            <a:ext cx="2808115" cy="83484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/>
          <p:cNvSpPr/>
          <p:nvPr/>
        </p:nvSpPr>
        <p:spPr>
          <a:xfrm>
            <a:off x="4951475" y="2856241"/>
            <a:ext cx="379475" cy="336456"/>
          </a:xfrm>
          <a:prstGeom prst="triangl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>
            <a:off x="3543759" y="2853318"/>
            <a:ext cx="379475" cy="336456"/>
          </a:xfrm>
          <a:prstGeom prst="triangl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/>
          <p:nvPr/>
        </p:nvSpPr>
        <p:spPr>
          <a:xfrm>
            <a:off x="3088389" y="2853318"/>
            <a:ext cx="379475" cy="336456"/>
          </a:xfrm>
          <a:prstGeom prst="triangl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/>
          <p:cNvSpPr/>
          <p:nvPr/>
        </p:nvSpPr>
        <p:spPr>
          <a:xfrm>
            <a:off x="2606041" y="2853318"/>
            <a:ext cx="379475" cy="336456"/>
          </a:xfrm>
          <a:prstGeom prst="triangl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/>
          <p:cNvSpPr/>
          <p:nvPr/>
        </p:nvSpPr>
        <p:spPr>
          <a:xfrm>
            <a:off x="2143360" y="2864859"/>
            <a:ext cx="379475" cy="336456"/>
          </a:xfrm>
          <a:prstGeom prst="triangl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765515" y="3960265"/>
            <a:ext cx="572871" cy="295618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805001" y="3923408"/>
            <a:ext cx="572871" cy="295618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000640" y="5467586"/>
            <a:ext cx="379475" cy="227685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186600" y="5402270"/>
            <a:ext cx="11176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dirty="0" smtClean="0">
                <a:cs typeface="B Koodak" pitchFamily="2" charset="-78"/>
              </a:rPr>
              <a:t>= سمینار</a:t>
            </a:r>
            <a:endParaRPr lang="en-US" sz="1600" dirty="0">
              <a:cs typeface="B Koodak" pitchFamily="2" charset="-78"/>
            </a:endParaRPr>
          </a:p>
        </p:txBody>
      </p:sp>
      <p:sp>
        <p:nvSpPr>
          <p:cNvPr id="29" name="Isosceles Triangle 28"/>
          <p:cNvSpPr/>
          <p:nvPr/>
        </p:nvSpPr>
        <p:spPr>
          <a:xfrm>
            <a:off x="5651672" y="5388979"/>
            <a:ext cx="379475" cy="336456"/>
          </a:xfrm>
          <a:prstGeom prst="triangl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875580" y="5402270"/>
            <a:ext cx="11176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dirty="0" smtClean="0">
                <a:cs typeface="B Koodak" pitchFamily="2" charset="-78"/>
              </a:rPr>
              <a:t>= درس </a:t>
            </a:r>
            <a:endParaRPr lang="en-US" sz="1600" dirty="0">
              <a:cs typeface="B Koodak" pitchFamily="2" charset="-78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075024" y="5442153"/>
            <a:ext cx="572871" cy="295618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442300" y="5452998"/>
            <a:ext cx="572871" cy="295618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256473" y="5402270"/>
            <a:ext cx="24047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dirty="0" smtClean="0">
                <a:cs typeface="B Koodak" pitchFamily="2" charset="-78"/>
              </a:rPr>
              <a:t>= پایان نامه و پایان نامه ناتمام</a:t>
            </a:r>
            <a:endParaRPr lang="en-US" sz="1600" dirty="0">
              <a:cs typeface="B Kooda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4110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Roya" pitchFamily="2" charset="-78"/>
              </a:rPr>
              <a:t>چند سناریوی محتمل</a:t>
            </a:r>
            <a:endParaRPr lang="en-US" dirty="0">
              <a:cs typeface="B Roya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87380" y="2594156"/>
            <a:ext cx="2808115" cy="83484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647895" y="2594155"/>
            <a:ext cx="2808115" cy="83484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531905" y="2973630"/>
            <a:ext cx="910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cs typeface="B Nazanin" panose="00000400000000000000" pitchFamily="2" charset="-78"/>
              </a:rPr>
              <a:t>سال اول</a:t>
            </a:r>
            <a:endParaRPr lang="en-US" dirty="0">
              <a:ln>
                <a:solidFill>
                  <a:srgbClr val="7030A0"/>
                </a:solidFill>
              </a:ln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44240" y="3886551"/>
            <a:ext cx="910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cs typeface="B Nazanin" panose="00000400000000000000" pitchFamily="2" charset="-78"/>
              </a:rPr>
              <a:t>سال دوم</a:t>
            </a:r>
            <a:endParaRPr lang="en-US" dirty="0">
              <a:ln>
                <a:solidFill>
                  <a:srgbClr val="7030A0"/>
                </a:solidFill>
              </a:ln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96582" y="2209316"/>
            <a:ext cx="910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cs typeface="B Nazanin" panose="00000400000000000000" pitchFamily="2" charset="-78"/>
              </a:rPr>
              <a:t>ترم اول</a:t>
            </a:r>
            <a:endParaRPr lang="en-US" dirty="0">
              <a:ln>
                <a:solidFill>
                  <a:srgbClr val="7030A0"/>
                </a:solidFill>
              </a:ln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36067" y="2195616"/>
            <a:ext cx="910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cs typeface="B Nazanin" panose="00000400000000000000" pitchFamily="2" charset="-78"/>
              </a:rPr>
              <a:t>ترم دوم</a:t>
            </a:r>
            <a:endParaRPr lang="en-US" dirty="0">
              <a:ln>
                <a:solidFill>
                  <a:srgbClr val="7030A0"/>
                </a:solidFill>
              </a:ln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848850" y="2889006"/>
            <a:ext cx="379475" cy="227685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>
            <a:off x="6351874" y="2844700"/>
            <a:ext cx="379475" cy="336456"/>
          </a:xfrm>
          <a:prstGeom prst="triangl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/>
        </p:nvSpPr>
        <p:spPr>
          <a:xfrm>
            <a:off x="5896504" y="2844700"/>
            <a:ext cx="379475" cy="336456"/>
          </a:xfrm>
          <a:prstGeom prst="triangl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>
            <a:off x="5414156" y="2844700"/>
            <a:ext cx="379475" cy="336456"/>
          </a:xfrm>
          <a:prstGeom prst="triangl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1687379" y="3653794"/>
            <a:ext cx="2808115" cy="83484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4647894" y="3653793"/>
            <a:ext cx="2808115" cy="83484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>
            <a:off x="3543759" y="2853318"/>
            <a:ext cx="379475" cy="336456"/>
          </a:xfrm>
          <a:prstGeom prst="triangl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/>
          <p:nvPr/>
        </p:nvSpPr>
        <p:spPr>
          <a:xfrm>
            <a:off x="3088389" y="2853318"/>
            <a:ext cx="379475" cy="336456"/>
          </a:xfrm>
          <a:prstGeom prst="triangl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/>
          <p:cNvSpPr/>
          <p:nvPr/>
        </p:nvSpPr>
        <p:spPr>
          <a:xfrm>
            <a:off x="2606041" y="2853318"/>
            <a:ext cx="379475" cy="336456"/>
          </a:xfrm>
          <a:prstGeom prst="triangl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500915" y="3960265"/>
            <a:ext cx="572871" cy="295618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805001" y="3923408"/>
            <a:ext cx="572871" cy="295618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/>
          <p:cNvSpPr/>
          <p:nvPr/>
        </p:nvSpPr>
        <p:spPr>
          <a:xfrm>
            <a:off x="5862215" y="3902988"/>
            <a:ext cx="379475" cy="336456"/>
          </a:xfrm>
          <a:prstGeom prst="triangl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/>
          <p:cNvSpPr/>
          <p:nvPr/>
        </p:nvSpPr>
        <p:spPr>
          <a:xfrm>
            <a:off x="5406845" y="3902988"/>
            <a:ext cx="379475" cy="336456"/>
          </a:xfrm>
          <a:prstGeom prst="triangl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000640" y="5467586"/>
            <a:ext cx="379475" cy="227685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186600" y="5402270"/>
            <a:ext cx="11176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dirty="0" smtClean="0">
                <a:cs typeface="B Koodak" pitchFamily="2" charset="-78"/>
              </a:rPr>
              <a:t>= سمینار</a:t>
            </a:r>
            <a:endParaRPr lang="en-US" sz="1600" dirty="0">
              <a:cs typeface="B Koodak" pitchFamily="2" charset="-78"/>
            </a:endParaRPr>
          </a:p>
        </p:txBody>
      </p:sp>
      <p:sp>
        <p:nvSpPr>
          <p:cNvPr id="31" name="Isosceles Triangle 30"/>
          <p:cNvSpPr/>
          <p:nvPr/>
        </p:nvSpPr>
        <p:spPr>
          <a:xfrm>
            <a:off x="5651672" y="5388979"/>
            <a:ext cx="379475" cy="336456"/>
          </a:xfrm>
          <a:prstGeom prst="triangl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4875580" y="5402270"/>
            <a:ext cx="11176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dirty="0" smtClean="0">
                <a:cs typeface="B Koodak" pitchFamily="2" charset="-78"/>
              </a:rPr>
              <a:t>= درس </a:t>
            </a:r>
            <a:endParaRPr lang="en-US" sz="1600" dirty="0">
              <a:cs typeface="B Koodak" pitchFamily="2" charset="-78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075024" y="5442153"/>
            <a:ext cx="572871" cy="295618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442300" y="5452998"/>
            <a:ext cx="572871" cy="295618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256473" y="5402270"/>
            <a:ext cx="24047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dirty="0" smtClean="0">
                <a:cs typeface="B Koodak" pitchFamily="2" charset="-78"/>
              </a:rPr>
              <a:t>= پایان نامه و پایان نامه ناتمام</a:t>
            </a:r>
            <a:endParaRPr lang="en-US" sz="1600" dirty="0">
              <a:cs typeface="B Kooda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9122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Roya" pitchFamily="2" charset="-78"/>
              </a:rPr>
              <a:t>چند سناریوی محتمل</a:t>
            </a:r>
            <a:endParaRPr lang="en-US" dirty="0">
              <a:cs typeface="B Roya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87380" y="2594156"/>
            <a:ext cx="2808115" cy="83484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647895" y="2594155"/>
            <a:ext cx="2808115" cy="83484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531905" y="2973630"/>
            <a:ext cx="910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cs typeface="B Nazanin" panose="00000400000000000000" pitchFamily="2" charset="-78"/>
              </a:rPr>
              <a:t>سال اول</a:t>
            </a:r>
            <a:endParaRPr lang="en-US" dirty="0">
              <a:ln>
                <a:solidFill>
                  <a:srgbClr val="7030A0"/>
                </a:solidFill>
              </a:ln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44240" y="3886551"/>
            <a:ext cx="910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cs typeface="B Nazanin" panose="00000400000000000000" pitchFamily="2" charset="-78"/>
              </a:rPr>
              <a:t>سال دوم</a:t>
            </a:r>
            <a:endParaRPr lang="en-US" dirty="0">
              <a:ln>
                <a:solidFill>
                  <a:srgbClr val="7030A0"/>
                </a:solidFill>
              </a:ln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96582" y="2209316"/>
            <a:ext cx="910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cs typeface="B Nazanin" panose="00000400000000000000" pitchFamily="2" charset="-78"/>
              </a:rPr>
              <a:t>ترم اول</a:t>
            </a:r>
            <a:endParaRPr lang="en-US" dirty="0">
              <a:ln>
                <a:solidFill>
                  <a:srgbClr val="7030A0"/>
                </a:solidFill>
              </a:ln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36067" y="2195616"/>
            <a:ext cx="910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cs typeface="B Nazanin" panose="00000400000000000000" pitchFamily="2" charset="-78"/>
              </a:rPr>
              <a:t>ترم دوم</a:t>
            </a:r>
            <a:endParaRPr lang="en-US" dirty="0">
              <a:ln>
                <a:solidFill>
                  <a:srgbClr val="7030A0"/>
                </a:solidFill>
              </a:ln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848850" y="2889006"/>
            <a:ext cx="379475" cy="227685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>
            <a:off x="6351874" y="2844700"/>
            <a:ext cx="379475" cy="336456"/>
          </a:xfrm>
          <a:prstGeom prst="triangl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/>
        </p:nvSpPr>
        <p:spPr>
          <a:xfrm>
            <a:off x="5896504" y="2844700"/>
            <a:ext cx="379475" cy="336456"/>
          </a:xfrm>
          <a:prstGeom prst="triangl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1687379" y="3653794"/>
            <a:ext cx="2808115" cy="83484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4647894" y="3653793"/>
            <a:ext cx="2808115" cy="83484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>
            <a:off x="3543759" y="2853318"/>
            <a:ext cx="379475" cy="336456"/>
          </a:xfrm>
          <a:prstGeom prst="triangl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/>
          <p:nvPr/>
        </p:nvSpPr>
        <p:spPr>
          <a:xfrm>
            <a:off x="3088389" y="2853318"/>
            <a:ext cx="379475" cy="336456"/>
          </a:xfrm>
          <a:prstGeom prst="triangl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/>
          <p:cNvSpPr/>
          <p:nvPr/>
        </p:nvSpPr>
        <p:spPr>
          <a:xfrm>
            <a:off x="2606041" y="2853318"/>
            <a:ext cx="379475" cy="336456"/>
          </a:xfrm>
          <a:prstGeom prst="triangl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500915" y="3960265"/>
            <a:ext cx="572871" cy="295618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350363" y="3930553"/>
            <a:ext cx="572871" cy="295618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/>
          <p:cNvSpPr/>
          <p:nvPr/>
        </p:nvSpPr>
        <p:spPr>
          <a:xfrm>
            <a:off x="5862215" y="3902988"/>
            <a:ext cx="379475" cy="336456"/>
          </a:xfrm>
          <a:prstGeom prst="triangl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/>
          <p:cNvSpPr/>
          <p:nvPr/>
        </p:nvSpPr>
        <p:spPr>
          <a:xfrm>
            <a:off x="5406845" y="3902988"/>
            <a:ext cx="379475" cy="336456"/>
          </a:xfrm>
          <a:prstGeom prst="triangl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/>
          <p:cNvSpPr/>
          <p:nvPr/>
        </p:nvSpPr>
        <p:spPr>
          <a:xfrm>
            <a:off x="2840432" y="3886551"/>
            <a:ext cx="379475" cy="336456"/>
          </a:xfrm>
          <a:prstGeom prst="triangl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000640" y="5467586"/>
            <a:ext cx="379475" cy="227685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186600" y="5402270"/>
            <a:ext cx="11176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dirty="0" smtClean="0">
                <a:cs typeface="B Koodak" pitchFamily="2" charset="-78"/>
              </a:rPr>
              <a:t>= سمینار</a:t>
            </a:r>
            <a:endParaRPr lang="en-US" sz="1600" dirty="0">
              <a:cs typeface="B Koodak" pitchFamily="2" charset="-78"/>
            </a:endParaRPr>
          </a:p>
        </p:txBody>
      </p:sp>
      <p:sp>
        <p:nvSpPr>
          <p:cNvPr id="32" name="Isosceles Triangle 31"/>
          <p:cNvSpPr/>
          <p:nvPr/>
        </p:nvSpPr>
        <p:spPr>
          <a:xfrm>
            <a:off x="5651672" y="5388979"/>
            <a:ext cx="379475" cy="336456"/>
          </a:xfrm>
          <a:prstGeom prst="triangl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875580" y="5402270"/>
            <a:ext cx="11176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dirty="0" smtClean="0">
                <a:cs typeface="B Koodak" pitchFamily="2" charset="-78"/>
              </a:rPr>
              <a:t>= درس </a:t>
            </a:r>
            <a:endParaRPr lang="en-US" sz="1600" dirty="0">
              <a:cs typeface="B Koodak" pitchFamily="2" charset="-78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075024" y="5442153"/>
            <a:ext cx="572871" cy="295618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442300" y="5452998"/>
            <a:ext cx="572871" cy="295618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256473" y="5402270"/>
            <a:ext cx="24047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dirty="0" smtClean="0">
                <a:cs typeface="B Koodak" pitchFamily="2" charset="-78"/>
              </a:rPr>
              <a:t>= پایان نامه و پایان نامه ناتمام</a:t>
            </a:r>
            <a:endParaRPr lang="en-US" sz="1600" dirty="0">
              <a:cs typeface="B Kooda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8899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Roya" pitchFamily="2" charset="-78"/>
              </a:rPr>
              <a:t>چند سناریوی محتمل</a:t>
            </a:r>
            <a:endParaRPr lang="en-US" dirty="0">
              <a:cs typeface="B Roya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87380" y="2594156"/>
            <a:ext cx="2808115" cy="83484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647895" y="2594155"/>
            <a:ext cx="2808115" cy="83484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531905" y="2973630"/>
            <a:ext cx="910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cs typeface="B Nazanin" panose="00000400000000000000" pitchFamily="2" charset="-78"/>
              </a:rPr>
              <a:t>سال اول</a:t>
            </a:r>
            <a:endParaRPr lang="en-US" dirty="0">
              <a:ln>
                <a:solidFill>
                  <a:srgbClr val="7030A0"/>
                </a:solidFill>
              </a:ln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44240" y="3886551"/>
            <a:ext cx="910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cs typeface="B Nazanin" panose="00000400000000000000" pitchFamily="2" charset="-78"/>
              </a:rPr>
              <a:t>سال دوم</a:t>
            </a:r>
            <a:endParaRPr lang="en-US" dirty="0">
              <a:ln>
                <a:solidFill>
                  <a:srgbClr val="7030A0"/>
                </a:solidFill>
              </a:ln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96582" y="2209316"/>
            <a:ext cx="910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cs typeface="B Nazanin" panose="00000400000000000000" pitchFamily="2" charset="-78"/>
              </a:rPr>
              <a:t>ترم اول</a:t>
            </a:r>
            <a:endParaRPr lang="en-US" dirty="0">
              <a:ln>
                <a:solidFill>
                  <a:srgbClr val="7030A0"/>
                </a:solidFill>
              </a:ln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36067" y="2195616"/>
            <a:ext cx="910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cs typeface="B Nazanin" panose="00000400000000000000" pitchFamily="2" charset="-78"/>
              </a:rPr>
              <a:t>ترم دوم</a:t>
            </a:r>
            <a:endParaRPr lang="en-US" dirty="0">
              <a:ln>
                <a:solidFill>
                  <a:srgbClr val="7030A0"/>
                </a:solidFill>
              </a:ln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848850" y="2889006"/>
            <a:ext cx="379475" cy="227685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>
            <a:off x="6351874" y="2844700"/>
            <a:ext cx="379475" cy="336456"/>
          </a:xfrm>
          <a:prstGeom prst="triangl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/>
        </p:nvSpPr>
        <p:spPr>
          <a:xfrm>
            <a:off x="5896504" y="2844700"/>
            <a:ext cx="379475" cy="336456"/>
          </a:xfrm>
          <a:prstGeom prst="triangl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1687379" y="3653794"/>
            <a:ext cx="2808115" cy="83484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4647894" y="3653793"/>
            <a:ext cx="2808115" cy="83484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>
            <a:off x="3543759" y="2853318"/>
            <a:ext cx="379475" cy="336456"/>
          </a:xfrm>
          <a:prstGeom prst="triangl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/>
          <p:nvPr/>
        </p:nvSpPr>
        <p:spPr>
          <a:xfrm>
            <a:off x="3088389" y="2853318"/>
            <a:ext cx="379475" cy="336456"/>
          </a:xfrm>
          <a:prstGeom prst="triangl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/>
          <p:cNvSpPr/>
          <p:nvPr/>
        </p:nvSpPr>
        <p:spPr>
          <a:xfrm>
            <a:off x="2606041" y="2853318"/>
            <a:ext cx="379475" cy="336456"/>
          </a:xfrm>
          <a:prstGeom prst="triangl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500915" y="3960265"/>
            <a:ext cx="572871" cy="295618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350363" y="3930553"/>
            <a:ext cx="572871" cy="295618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/>
          <p:cNvSpPr/>
          <p:nvPr/>
        </p:nvSpPr>
        <p:spPr>
          <a:xfrm>
            <a:off x="5862215" y="3902988"/>
            <a:ext cx="379475" cy="336456"/>
          </a:xfrm>
          <a:prstGeom prst="triangl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/>
          <p:cNvSpPr/>
          <p:nvPr/>
        </p:nvSpPr>
        <p:spPr>
          <a:xfrm>
            <a:off x="2840432" y="3886551"/>
            <a:ext cx="379475" cy="336456"/>
          </a:xfrm>
          <a:prstGeom prst="triangl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/>
          <p:cNvSpPr/>
          <p:nvPr/>
        </p:nvSpPr>
        <p:spPr>
          <a:xfrm>
            <a:off x="2416302" y="3886551"/>
            <a:ext cx="379475" cy="336456"/>
          </a:xfrm>
          <a:prstGeom prst="triangl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000640" y="5467586"/>
            <a:ext cx="379475" cy="227685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186600" y="5402270"/>
            <a:ext cx="11176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dirty="0" smtClean="0">
                <a:cs typeface="B Koodak" pitchFamily="2" charset="-78"/>
              </a:rPr>
              <a:t>= سمینار</a:t>
            </a:r>
            <a:endParaRPr lang="en-US" sz="1600" dirty="0">
              <a:cs typeface="B Koodak" pitchFamily="2" charset="-78"/>
            </a:endParaRPr>
          </a:p>
        </p:txBody>
      </p:sp>
      <p:sp>
        <p:nvSpPr>
          <p:cNvPr id="32" name="Isosceles Triangle 31"/>
          <p:cNvSpPr/>
          <p:nvPr/>
        </p:nvSpPr>
        <p:spPr>
          <a:xfrm>
            <a:off x="5651672" y="5388979"/>
            <a:ext cx="379475" cy="336456"/>
          </a:xfrm>
          <a:prstGeom prst="triangl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875580" y="5402270"/>
            <a:ext cx="11176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dirty="0" smtClean="0">
                <a:cs typeface="B Koodak" pitchFamily="2" charset="-78"/>
              </a:rPr>
              <a:t>= درس </a:t>
            </a:r>
            <a:endParaRPr lang="en-US" sz="1600" dirty="0">
              <a:cs typeface="B Koodak" pitchFamily="2" charset="-78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075024" y="5442153"/>
            <a:ext cx="572871" cy="295618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442300" y="5452998"/>
            <a:ext cx="572871" cy="295618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256473" y="5402270"/>
            <a:ext cx="24047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dirty="0" smtClean="0">
                <a:cs typeface="B Koodak" pitchFamily="2" charset="-78"/>
              </a:rPr>
              <a:t>= پایان نامه و پایان نامه ناتمام</a:t>
            </a:r>
            <a:endParaRPr lang="en-US" sz="1600" dirty="0">
              <a:cs typeface="B Kooda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3658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Roya" pitchFamily="2" charset="-78"/>
              </a:rPr>
              <a:t>دیدار در وقت‌های اضافه</a:t>
            </a:r>
            <a:endParaRPr lang="en-US" dirty="0">
              <a:cs typeface="B Roya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687380" y="2594156"/>
            <a:ext cx="2808115" cy="83484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647895" y="2594155"/>
            <a:ext cx="2808115" cy="83484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531905" y="2973630"/>
            <a:ext cx="910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cs typeface="B Nazanin" panose="00000400000000000000" pitchFamily="2" charset="-78"/>
              </a:rPr>
              <a:t>سال اول</a:t>
            </a:r>
            <a:endParaRPr lang="en-US" dirty="0">
              <a:ln>
                <a:solidFill>
                  <a:srgbClr val="7030A0"/>
                </a:solidFill>
              </a:ln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44240" y="3886551"/>
            <a:ext cx="910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cs typeface="B Nazanin" panose="00000400000000000000" pitchFamily="2" charset="-78"/>
              </a:rPr>
              <a:t>سال دوم</a:t>
            </a:r>
            <a:endParaRPr lang="en-US" dirty="0">
              <a:ln>
                <a:solidFill>
                  <a:srgbClr val="7030A0"/>
                </a:solidFill>
              </a:ln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96582" y="2209316"/>
            <a:ext cx="910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cs typeface="B Nazanin" panose="00000400000000000000" pitchFamily="2" charset="-78"/>
              </a:rPr>
              <a:t>ترم اول</a:t>
            </a:r>
            <a:endParaRPr lang="en-US" dirty="0">
              <a:ln>
                <a:solidFill>
                  <a:srgbClr val="7030A0"/>
                </a:solidFill>
              </a:ln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36067" y="2195616"/>
            <a:ext cx="910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cs typeface="B Nazanin" panose="00000400000000000000" pitchFamily="2" charset="-78"/>
              </a:rPr>
              <a:t>ترم دوم</a:t>
            </a:r>
            <a:endParaRPr lang="en-US" dirty="0">
              <a:ln>
                <a:solidFill>
                  <a:srgbClr val="7030A0"/>
                </a:solidFill>
              </a:ln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687379" y="3653794"/>
            <a:ext cx="2808115" cy="83484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4647894" y="3653793"/>
            <a:ext cx="2808115" cy="83484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544239" y="4893307"/>
            <a:ext cx="910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cs typeface="B Nazanin" panose="00000400000000000000" pitchFamily="2" charset="-78"/>
              </a:rPr>
              <a:t>سال سوم</a:t>
            </a:r>
            <a:endParaRPr lang="en-US" dirty="0">
              <a:ln>
                <a:solidFill>
                  <a:srgbClr val="7030A0"/>
                </a:solidFill>
              </a:ln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687378" y="4660550"/>
            <a:ext cx="2808115" cy="834846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4647893" y="4660549"/>
            <a:ext cx="2808115" cy="834846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731349" y="4930164"/>
            <a:ext cx="572871" cy="295618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/>
          <p:cNvSpPr/>
          <p:nvPr/>
        </p:nvSpPr>
        <p:spPr>
          <a:xfrm>
            <a:off x="6223546" y="4889326"/>
            <a:ext cx="379475" cy="336456"/>
          </a:xfrm>
          <a:prstGeom prst="triangl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/>
          <p:cNvSpPr/>
          <p:nvPr/>
        </p:nvSpPr>
        <p:spPr>
          <a:xfrm>
            <a:off x="5768176" y="4889326"/>
            <a:ext cx="379475" cy="336456"/>
          </a:xfrm>
          <a:prstGeom prst="triangl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/>
          <p:cNvSpPr/>
          <p:nvPr/>
        </p:nvSpPr>
        <p:spPr>
          <a:xfrm>
            <a:off x="5278828" y="4909745"/>
            <a:ext cx="379475" cy="336456"/>
          </a:xfrm>
          <a:prstGeom prst="triangl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0"/>
          <p:cNvSpPr/>
          <p:nvPr/>
        </p:nvSpPr>
        <p:spPr>
          <a:xfrm>
            <a:off x="4823458" y="4909745"/>
            <a:ext cx="379475" cy="336456"/>
          </a:xfrm>
          <a:prstGeom prst="triangl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813050" y="4968876"/>
            <a:ext cx="572871" cy="295618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32"/>
          <p:cNvSpPr/>
          <p:nvPr/>
        </p:nvSpPr>
        <p:spPr>
          <a:xfrm>
            <a:off x="3305247" y="4928038"/>
            <a:ext cx="379475" cy="336456"/>
          </a:xfrm>
          <a:prstGeom prst="triangl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33"/>
          <p:cNvSpPr/>
          <p:nvPr/>
        </p:nvSpPr>
        <p:spPr>
          <a:xfrm>
            <a:off x="2849877" y="4928038"/>
            <a:ext cx="379475" cy="336456"/>
          </a:xfrm>
          <a:prstGeom prst="triangl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34"/>
          <p:cNvSpPr/>
          <p:nvPr/>
        </p:nvSpPr>
        <p:spPr>
          <a:xfrm>
            <a:off x="2360529" y="4948457"/>
            <a:ext cx="379475" cy="336456"/>
          </a:xfrm>
          <a:prstGeom prst="triangl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35"/>
          <p:cNvSpPr/>
          <p:nvPr/>
        </p:nvSpPr>
        <p:spPr>
          <a:xfrm>
            <a:off x="1905159" y="4948457"/>
            <a:ext cx="379475" cy="336456"/>
          </a:xfrm>
          <a:prstGeom prst="triangl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95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Roya" pitchFamily="2" charset="-78"/>
              </a:rPr>
              <a:t>درس جبرانی تاثیری در معدل ندارد.</a:t>
            </a:r>
          </a:p>
          <a:p>
            <a:pPr algn="r" rtl="1"/>
            <a:r>
              <a:rPr lang="fa-IR" dirty="0" smtClean="0">
                <a:cs typeface="B Roya" pitchFamily="2" charset="-78"/>
              </a:rPr>
              <a:t>ارزیابی پروژه به صورت کیفی است، تاثیری در معدل ندارد.</a:t>
            </a:r>
          </a:p>
          <a:p>
            <a:pPr lvl="1" algn="r" rtl="1"/>
            <a:r>
              <a:rPr lang="fa-IR" dirty="0" smtClean="0">
                <a:cs typeface="B Roya" pitchFamily="2" charset="-78"/>
              </a:rPr>
              <a:t>هنگام دفاع، معدل کل باید حداقل چهارده باشد. </a:t>
            </a:r>
          </a:p>
          <a:p>
            <a:pPr algn="r" rtl="1"/>
            <a:r>
              <a:rPr lang="fa-IR" dirty="0" smtClean="0">
                <a:cs typeface="B Roya" pitchFamily="2" charset="-78"/>
              </a:rPr>
              <a:t>نمره سمینار در ترم اول محاسبه می‌شود.</a:t>
            </a:r>
          </a:p>
          <a:p>
            <a:pPr algn="r" rtl="1"/>
            <a:r>
              <a:rPr lang="fa-IR" dirty="0" smtClean="0">
                <a:cs typeface="B Roya" pitchFamily="2" charset="-78"/>
              </a:rPr>
              <a:t>پروژه ناتمام، صفر واحد است.</a:t>
            </a:r>
          </a:p>
          <a:p>
            <a:pPr algn="r" rtl="1"/>
            <a:r>
              <a:rPr lang="fa-IR" dirty="0">
                <a:cs typeface="B Roya" pitchFamily="2" charset="-78"/>
              </a:rPr>
              <a:t>یک بار مرخصی ترم</a:t>
            </a:r>
          </a:p>
          <a:p>
            <a:pPr algn="r" rtl="1"/>
            <a:r>
              <a:rPr lang="fa-IR" dirty="0">
                <a:cs typeface="B Roya" pitchFamily="2" charset="-78"/>
              </a:rPr>
              <a:t>ممنوعیت مهمانی، تغییر رشته و انتقال</a:t>
            </a:r>
          </a:p>
          <a:p>
            <a:pPr algn="r" rtl="1"/>
            <a:endParaRPr lang="en-US" dirty="0">
              <a:cs typeface="B Roya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smtClean="0">
                <a:cs typeface="B Roya" pitchFamily="2" charset="-78"/>
              </a:rPr>
              <a:t>اخطارهای آیین‌نامه‌ای؛ قسمت اول</a:t>
            </a:r>
            <a:endParaRPr lang="en-US" dirty="0">
              <a:cs typeface="B Roy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9548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Roya" pitchFamily="2" charset="-78"/>
              </a:rPr>
              <a:t>روش تبدیل به آموزش محور</a:t>
            </a:r>
          </a:p>
          <a:p>
            <a:pPr lvl="1" algn="r" rtl="1"/>
            <a:r>
              <a:rPr lang="fa-IR" dirty="0" smtClean="0">
                <a:cs typeface="B Roya" pitchFamily="2" charset="-78"/>
              </a:rPr>
              <a:t>برداشتن پروژه و عدم توانایی اتمام آن</a:t>
            </a:r>
          </a:p>
          <a:p>
            <a:pPr lvl="1" algn="r" rtl="1"/>
            <a:r>
              <a:rPr lang="fa-IR" dirty="0" smtClean="0">
                <a:cs typeface="B Roya" pitchFamily="2" charset="-78"/>
              </a:rPr>
              <a:t>معادل سازی 6 واحد پروژه با دو درس دیگر در سنوات مجاز</a:t>
            </a:r>
          </a:p>
          <a:p>
            <a:pPr algn="r" rtl="1"/>
            <a:endParaRPr lang="fa-IR" dirty="0" smtClean="0">
              <a:cs typeface="B Roya" pitchFamily="2" charset="-78"/>
            </a:endParaRPr>
          </a:p>
          <a:p>
            <a:pPr algn="r" rtl="1"/>
            <a:endParaRPr lang="en-US" dirty="0">
              <a:cs typeface="B Roya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smtClean="0">
                <a:cs typeface="B Roya" pitchFamily="2" charset="-78"/>
              </a:rPr>
              <a:t>اخطارهای آیین‌نامه‌ای؛ قسمت دوم</a:t>
            </a:r>
            <a:endParaRPr lang="en-US" b="1" dirty="0">
              <a:cs typeface="B Roy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2581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1752</TotalTime>
  <Words>559</Words>
  <Application>Microsoft Office PowerPoint</Application>
  <PresentationFormat>On-screen Show (4:3)</PresentationFormat>
  <Paragraphs>158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Hardcover</vt:lpstr>
      <vt:lpstr>جلسه توجیهی دانشجویان تحصیلات تکمیلی ورودی 1396</vt:lpstr>
      <vt:lpstr>محتوای دوره</vt:lpstr>
      <vt:lpstr>چند سناریوی محتمل</vt:lpstr>
      <vt:lpstr>چند سناریوی محتمل</vt:lpstr>
      <vt:lpstr>چند سناریوی محتمل</vt:lpstr>
      <vt:lpstr>چند سناریوی محتمل</vt:lpstr>
      <vt:lpstr>دیدار در وقت‌های اضافه</vt:lpstr>
      <vt:lpstr>اخطارهای آیین‌نامه‌ای؛ قسمت اول</vt:lpstr>
      <vt:lpstr>اخطارهای آیین‌نامه‌ای؛ قسمت دوم</vt:lpstr>
      <vt:lpstr>برنامه درسی مصوب وزارت علوم</vt:lpstr>
      <vt:lpstr>برنامه درسی مصوب وزارت علوم</vt:lpstr>
      <vt:lpstr>برنامه درسی مصوب وزارت علوم</vt:lpstr>
      <vt:lpstr>سمینار</vt:lpstr>
      <vt:lpstr>اساتید راهنما</vt:lpstr>
      <vt:lpstr>دکتر جواد حمیدزاده</vt:lpstr>
      <vt:lpstr>دکتر محمدمهدی سالخورده حقیقی</vt:lpstr>
      <vt:lpstr>دکتر رضا شمسایی</vt:lpstr>
      <vt:lpstr>دکتر بشرا رجایی</vt:lpstr>
      <vt:lpstr>دکتر امیر باوفا طوسی</vt:lpstr>
      <vt:lpstr>دکتر بهزاد بختیاری</vt:lpstr>
      <vt:lpstr>دکتر امیرفرید امینیان مدرس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نگاهی گذرا به دوره کارشناسی ارشد</dc:title>
  <dc:creator>admin</dc:creator>
  <cp:lastModifiedBy>admin</cp:lastModifiedBy>
  <cp:revision>28</cp:revision>
  <dcterms:created xsi:type="dcterms:W3CDTF">2016-09-27T05:26:51Z</dcterms:created>
  <dcterms:modified xsi:type="dcterms:W3CDTF">2017-10-14T10:58:38Z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